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423" r:id="rId3"/>
    <p:sldId id="424" r:id="rId4"/>
    <p:sldId id="425" r:id="rId5"/>
    <p:sldId id="426" r:id="rId6"/>
    <p:sldId id="427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37D59-9EEE-4CF6-91D5-BAF7869B290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CD50-08DF-4A31-93F0-6A6CF74BA6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was</a:t>
            </a:r>
            <a:r>
              <a:rPr lang="tr-TR" dirty="0" smtClean="0"/>
              <a:t>/</a:t>
            </a:r>
            <a:r>
              <a:rPr lang="tr-TR" dirty="0" err="1" smtClean="0"/>
              <a:t>were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“idi”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İngilizcede </a:t>
            </a:r>
            <a:r>
              <a:rPr lang="tr-TR" dirty="0" smtClean="0"/>
              <a:t>“</a:t>
            </a:r>
            <a:r>
              <a:rPr lang="tr-TR" dirty="0" err="1" smtClean="0"/>
              <a:t>was</a:t>
            </a:r>
            <a:r>
              <a:rPr lang="tr-TR" dirty="0" smtClean="0"/>
              <a:t>/</a:t>
            </a:r>
            <a:r>
              <a:rPr lang="tr-TR" dirty="0" err="1" smtClean="0"/>
              <a:t>were</a:t>
            </a:r>
            <a:r>
              <a:rPr lang="tr-TR" dirty="0" smtClean="0"/>
              <a:t>”</a:t>
            </a:r>
            <a:r>
              <a:rPr lang="tr-TR" dirty="0" smtClean="0"/>
              <a:t>, “</a:t>
            </a:r>
            <a:r>
              <a:rPr lang="tr-TR" dirty="0" err="1" smtClean="0"/>
              <a:t>am</a:t>
            </a:r>
            <a:r>
              <a:rPr lang="tr-TR" dirty="0" smtClean="0"/>
              <a:t>, is, </a:t>
            </a:r>
            <a:r>
              <a:rPr lang="tr-TR" dirty="0" err="1" smtClean="0"/>
              <a:t>are”ın</a:t>
            </a:r>
            <a:r>
              <a:rPr lang="tr-TR" dirty="0" smtClean="0"/>
              <a:t> geçmiş zaman hali olup; Türkçeye “idi” şeklinde çevrilir. Tekil 1. ve 3. şahıs öznelerle “</a:t>
            </a:r>
            <a:r>
              <a:rPr lang="tr-TR" dirty="0" err="1" smtClean="0"/>
              <a:t>was</a:t>
            </a:r>
            <a:r>
              <a:rPr lang="tr-TR" dirty="0" smtClean="0"/>
              <a:t>”; çoğul öznelerle ise “</a:t>
            </a:r>
            <a:r>
              <a:rPr lang="tr-TR" dirty="0" err="1" smtClean="0"/>
              <a:t>were</a:t>
            </a:r>
            <a:r>
              <a:rPr lang="tr-TR" dirty="0" smtClean="0"/>
              <a:t>” kullanılır.</a:t>
            </a:r>
          </a:p>
          <a:p>
            <a:endParaRPr lang="tr-TR" dirty="0" smtClean="0"/>
          </a:p>
          <a:p>
            <a:r>
              <a:rPr lang="tr-TR" dirty="0" smtClean="0"/>
              <a:t>I </a:t>
            </a:r>
            <a:r>
              <a:rPr lang="tr-TR" dirty="0" err="1" smtClean="0">
                <a:solidFill>
                  <a:srgbClr val="FF0000"/>
                </a:solidFill>
              </a:rPr>
              <a:t>was</a:t>
            </a:r>
            <a:r>
              <a:rPr lang="tr-TR" dirty="0" smtClean="0"/>
              <a:t> </a:t>
            </a:r>
            <a:r>
              <a:rPr lang="tr-TR" dirty="0" err="1" smtClean="0"/>
              <a:t>patient</a:t>
            </a:r>
            <a:r>
              <a:rPr lang="tr-TR" dirty="0" smtClean="0"/>
              <a:t>. = Ben hasta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m.</a:t>
            </a:r>
          </a:p>
          <a:p>
            <a:endParaRPr lang="tr-TR" dirty="0" smtClean="0"/>
          </a:p>
          <a:p>
            <a:r>
              <a:rPr lang="en-US" dirty="0" smtClean="0"/>
              <a:t>The patient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febrile and </a:t>
            </a:r>
            <a:r>
              <a:rPr lang="en-US" dirty="0" err="1" smtClean="0"/>
              <a:t>tachycardic</a:t>
            </a:r>
            <a:r>
              <a:rPr lang="tr-TR" dirty="0" smtClean="0"/>
              <a:t>. = </a:t>
            </a:r>
            <a:r>
              <a:rPr lang="tr-TR" dirty="0" smtClean="0"/>
              <a:t>Hasta ateşli ve </a:t>
            </a:r>
            <a:r>
              <a:rPr lang="tr-TR" dirty="0" err="1" smtClean="0"/>
              <a:t>taşikardik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</a:p>
          <a:p>
            <a:pPr lvl="1">
              <a:buNone/>
            </a:pPr>
            <a:r>
              <a:rPr lang="tr-TR" dirty="0" smtClean="0"/>
              <a:t>	*taşikardi: kalp hızının artması, </a:t>
            </a:r>
            <a:r>
              <a:rPr lang="tr-TR" dirty="0" smtClean="0"/>
              <a:t>çarpıntı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Most</a:t>
            </a:r>
            <a:r>
              <a:rPr lang="en-US" dirty="0" smtClean="0"/>
              <a:t> fractures 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the result </a:t>
            </a:r>
            <a:r>
              <a:rPr lang="en-US" dirty="0" smtClean="0">
                <a:solidFill>
                  <a:srgbClr val="00B050"/>
                </a:solidFill>
              </a:rPr>
              <a:t>of</a:t>
            </a:r>
            <a:r>
              <a:rPr lang="en-US" dirty="0" smtClean="0"/>
              <a:t> a traumatic </a:t>
            </a:r>
            <a:r>
              <a:rPr lang="en-US" dirty="0" smtClean="0"/>
              <a:t>incident</a:t>
            </a:r>
            <a:r>
              <a:rPr lang="tr-TR" dirty="0" smtClean="0"/>
              <a:t>. = Çoğu kırık, </a:t>
            </a:r>
            <a:r>
              <a:rPr lang="tr-TR" dirty="0" err="1" smtClean="0"/>
              <a:t>travmatik</a:t>
            </a:r>
            <a:r>
              <a:rPr lang="tr-TR" dirty="0" smtClean="0"/>
              <a:t> bir kaza</a:t>
            </a:r>
            <a:r>
              <a:rPr lang="tr-TR" dirty="0" smtClean="0">
                <a:solidFill>
                  <a:srgbClr val="00B050"/>
                </a:solidFill>
              </a:rPr>
              <a:t>nın</a:t>
            </a:r>
            <a:r>
              <a:rPr lang="tr-TR" dirty="0" smtClean="0"/>
              <a:t> sonucu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doses 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low</a:t>
            </a:r>
            <a:r>
              <a:rPr lang="tr-TR" dirty="0" smtClean="0"/>
              <a:t>. = Dozlar düşük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The mean duration </a:t>
            </a:r>
            <a:r>
              <a:rPr lang="en-US" dirty="0" smtClean="0">
                <a:solidFill>
                  <a:srgbClr val="00B050"/>
                </a:solidFill>
              </a:rPr>
              <a:t>of</a:t>
            </a:r>
            <a:r>
              <a:rPr lang="en-US" dirty="0" smtClean="0"/>
              <a:t> treatment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6 </a:t>
            </a:r>
            <a:r>
              <a:rPr lang="en-US" dirty="0" smtClean="0"/>
              <a:t>years</a:t>
            </a:r>
            <a:r>
              <a:rPr lang="tr-TR" dirty="0" smtClean="0"/>
              <a:t>. = Tedavi</a:t>
            </a:r>
            <a:r>
              <a:rPr lang="tr-TR" dirty="0" smtClean="0">
                <a:solidFill>
                  <a:srgbClr val="00B050"/>
                </a:solidFill>
              </a:rPr>
              <a:t>nin</a:t>
            </a:r>
            <a:r>
              <a:rPr lang="tr-TR" dirty="0" smtClean="0"/>
              <a:t> ortalama süresi 6 yıl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Glucose levels 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</a:t>
            </a:r>
            <a:r>
              <a:rPr lang="en-US" dirty="0" smtClean="0"/>
              <a:t>higher </a:t>
            </a:r>
            <a:r>
              <a:rPr lang="en-US" dirty="0" smtClean="0">
                <a:solidFill>
                  <a:srgbClr val="0070C0"/>
                </a:solidFill>
              </a:rPr>
              <a:t>in</a:t>
            </a:r>
            <a:r>
              <a:rPr lang="en-US" dirty="0" smtClean="0"/>
              <a:t> patients </a:t>
            </a:r>
            <a:r>
              <a:rPr lang="en-US" dirty="0" smtClean="0">
                <a:solidFill>
                  <a:srgbClr val="00B05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/>
              <a:t>diabetes</a:t>
            </a:r>
            <a:r>
              <a:rPr lang="tr-TR" dirty="0" smtClean="0"/>
              <a:t>. = </a:t>
            </a:r>
            <a:r>
              <a:rPr lang="tr-TR" dirty="0" err="1" smtClean="0"/>
              <a:t>Glukoz</a:t>
            </a:r>
            <a:r>
              <a:rPr lang="tr-TR" dirty="0" smtClean="0"/>
              <a:t> seviyeleri, diyabet</a:t>
            </a:r>
            <a:r>
              <a:rPr lang="tr-TR" dirty="0" smtClean="0">
                <a:solidFill>
                  <a:srgbClr val="00B050"/>
                </a:solidFill>
              </a:rPr>
              <a:t>li</a:t>
            </a:r>
            <a:r>
              <a:rPr lang="tr-TR" dirty="0" smtClean="0"/>
              <a:t> hastalar</a:t>
            </a:r>
            <a:r>
              <a:rPr lang="tr-TR" dirty="0" smtClean="0">
                <a:solidFill>
                  <a:srgbClr val="0070C0"/>
                </a:solidFill>
              </a:rPr>
              <a:t>da</a:t>
            </a:r>
            <a:r>
              <a:rPr lang="tr-TR" dirty="0" smtClean="0"/>
              <a:t> daha yüksek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Scientific research </a:t>
            </a:r>
            <a:r>
              <a:rPr lang="en-US" dirty="0" smtClean="0">
                <a:solidFill>
                  <a:srgbClr val="00B050"/>
                </a:solidFill>
              </a:rPr>
              <a:t>on</a:t>
            </a:r>
            <a:r>
              <a:rPr lang="en-US" dirty="0" smtClean="0"/>
              <a:t> diseases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important in Britain </a:t>
            </a:r>
            <a:r>
              <a:rPr lang="en-US" dirty="0" smtClean="0">
                <a:solidFill>
                  <a:srgbClr val="7030A0"/>
                </a:solidFill>
              </a:rPr>
              <a:t>throughout</a:t>
            </a:r>
            <a:r>
              <a:rPr lang="en-US" dirty="0" smtClean="0"/>
              <a:t> the nineteenth century</a:t>
            </a:r>
            <a:r>
              <a:rPr lang="en-US" dirty="0" smtClean="0"/>
              <a:t>.</a:t>
            </a:r>
            <a:r>
              <a:rPr lang="tr-TR" dirty="0" smtClean="0"/>
              <a:t> = Hastalıklar </a:t>
            </a:r>
            <a:r>
              <a:rPr lang="tr-TR" dirty="0" smtClean="0">
                <a:solidFill>
                  <a:srgbClr val="00B050"/>
                </a:solidFill>
              </a:rPr>
              <a:t>üzerine</a:t>
            </a:r>
            <a:r>
              <a:rPr lang="tr-TR" dirty="0" smtClean="0"/>
              <a:t> bilimsel araştırma, 19. yüzyıl </a:t>
            </a:r>
            <a:r>
              <a:rPr lang="tr-TR" dirty="0" smtClean="0">
                <a:solidFill>
                  <a:srgbClr val="7030A0"/>
                </a:solidFill>
              </a:rPr>
              <a:t>boyunca</a:t>
            </a:r>
            <a:r>
              <a:rPr lang="tr-TR" dirty="0" smtClean="0"/>
              <a:t> Britanya’da önemli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Glucose</a:t>
            </a:r>
            <a:r>
              <a:rPr lang="en-US" dirty="0" smtClean="0"/>
              <a:t> levels 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70C0"/>
                </a:solidFill>
              </a:rPr>
              <a:t>associated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  <a:r>
              <a:rPr lang="tr-TR" dirty="0" smtClean="0">
                <a:solidFill>
                  <a:srgbClr val="0070C0"/>
                </a:solidFill>
              </a:rPr>
              <a:t>* </a:t>
            </a:r>
            <a:r>
              <a:rPr lang="en-US" dirty="0" smtClean="0"/>
              <a:t>insulin secretion</a:t>
            </a:r>
            <a:r>
              <a:rPr lang="tr-TR" dirty="0" smtClean="0"/>
              <a:t>. = </a:t>
            </a:r>
            <a:r>
              <a:rPr lang="tr-TR" dirty="0" err="1" smtClean="0"/>
              <a:t>Glukoz</a:t>
            </a:r>
            <a:r>
              <a:rPr lang="tr-TR" dirty="0" smtClean="0"/>
              <a:t> seviyeleri, </a:t>
            </a:r>
            <a:r>
              <a:rPr lang="tr-TR" dirty="0" err="1" smtClean="0"/>
              <a:t>insülin</a:t>
            </a:r>
            <a:r>
              <a:rPr lang="tr-TR" dirty="0" smtClean="0"/>
              <a:t> salgılanması </a:t>
            </a:r>
            <a:r>
              <a:rPr lang="tr-TR" dirty="0" smtClean="0">
                <a:solidFill>
                  <a:srgbClr val="0070C0"/>
                </a:solidFill>
              </a:rPr>
              <a:t>ile ilişkili </a:t>
            </a:r>
            <a:r>
              <a:rPr lang="tr-TR" dirty="0" smtClean="0">
                <a:solidFill>
                  <a:srgbClr val="FF0000"/>
                </a:solidFill>
              </a:rPr>
              <a:t>idi</a:t>
            </a:r>
            <a:r>
              <a:rPr lang="tr-TR" dirty="0" smtClean="0"/>
              <a:t>.</a:t>
            </a:r>
          </a:p>
          <a:p>
            <a:pPr lvl="1">
              <a:buNone/>
            </a:pPr>
            <a:r>
              <a:rPr lang="tr-TR" dirty="0" smtClean="0"/>
              <a:t>	</a:t>
            </a:r>
          </a:p>
          <a:p>
            <a:pPr lvl="1">
              <a:buNone/>
            </a:pPr>
            <a:r>
              <a:rPr lang="tr-TR" dirty="0" smtClean="0"/>
              <a:t>*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associated </a:t>
            </a:r>
            <a:r>
              <a:rPr lang="en-US" dirty="0" smtClean="0"/>
              <a:t>with</a:t>
            </a:r>
            <a:r>
              <a:rPr lang="tr-TR" dirty="0" smtClean="0"/>
              <a:t>: -ile ilişkili…</a:t>
            </a:r>
          </a:p>
          <a:p>
            <a:pPr lvl="1"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is/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: …vardır.</a:t>
            </a:r>
          </a:p>
          <a:p>
            <a:endParaRPr lang="tr-TR" dirty="0" smtClean="0"/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/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: …vardı.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here </a:t>
            </a:r>
            <a:r>
              <a:rPr lang="en-US" dirty="0" smtClean="0">
                <a:solidFill>
                  <a:srgbClr val="FF0000"/>
                </a:solidFill>
              </a:rPr>
              <a:t>was </a:t>
            </a:r>
            <a:r>
              <a:rPr lang="en-US" dirty="0" smtClean="0"/>
              <a:t>a significant </a:t>
            </a:r>
            <a:r>
              <a:rPr lang="en-US" dirty="0" smtClean="0"/>
              <a:t>increase</a:t>
            </a:r>
            <a:r>
              <a:rPr lang="tr-TR" dirty="0" smtClean="0"/>
              <a:t>. = Önemli bir artış </a:t>
            </a:r>
            <a:r>
              <a:rPr lang="tr-TR" dirty="0" smtClean="0">
                <a:solidFill>
                  <a:srgbClr val="FF0000"/>
                </a:solidFill>
              </a:rPr>
              <a:t>vardı.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There were </a:t>
            </a:r>
            <a:r>
              <a:rPr lang="en-US" dirty="0" smtClean="0"/>
              <a:t>important differences </a:t>
            </a:r>
            <a:r>
              <a:rPr lang="en-US" dirty="0" smtClean="0">
                <a:solidFill>
                  <a:srgbClr val="00B050"/>
                </a:solidFill>
              </a:rPr>
              <a:t>in</a:t>
            </a:r>
            <a:r>
              <a:rPr lang="en-US" dirty="0" smtClean="0"/>
              <a:t> fatty acid composition </a:t>
            </a:r>
            <a:r>
              <a:rPr lang="en-US" dirty="0" smtClean="0">
                <a:solidFill>
                  <a:srgbClr val="0070C0"/>
                </a:solidFill>
              </a:rPr>
              <a:t>between</a:t>
            </a:r>
            <a:r>
              <a:rPr lang="en-US" dirty="0" smtClean="0"/>
              <a:t> </a:t>
            </a:r>
            <a:r>
              <a:rPr lang="en-US" dirty="0" smtClean="0"/>
              <a:t>tissues</a:t>
            </a:r>
            <a:r>
              <a:rPr lang="tr-TR" dirty="0" smtClean="0"/>
              <a:t>. = Dokular </a:t>
            </a:r>
            <a:r>
              <a:rPr lang="tr-TR" dirty="0" smtClean="0">
                <a:solidFill>
                  <a:srgbClr val="0070C0"/>
                </a:solidFill>
              </a:rPr>
              <a:t>arasında</a:t>
            </a:r>
            <a:r>
              <a:rPr lang="tr-TR" dirty="0" smtClean="0"/>
              <a:t> yağ asidi kompozisyonu </a:t>
            </a:r>
            <a:r>
              <a:rPr lang="tr-TR" dirty="0" smtClean="0">
                <a:solidFill>
                  <a:srgbClr val="00B050"/>
                </a:solidFill>
              </a:rPr>
              <a:t>bakımından</a:t>
            </a:r>
            <a:r>
              <a:rPr lang="tr-TR" dirty="0" smtClean="0"/>
              <a:t> önemli farklılıklar </a:t>
            </a:r>
            <a:r>
              <a:rPr lang="tr-TR" dirty="0" smtClean="0">
                <a:solidFill>
                  <a:srgbClr val="FF0000"/>
                </a:solidFill>
              </a:rPr>
              <a:t>vardı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	*in: -de, -da, </a:t>
            </a:r>
            <a:r>
              <a:rPr lang="tr-TR" u="sng" dirty="0" smtClean="0"/>
              <a:t>bakımından</a:t>
            </a:r>
            <a:r>
              <a:rPr lang="tr-TR" dirty="0" smtClean="0"/>
              <a:t>, -</a:t>
            </a:r>
            <a:r>
              <a:rPr lang="tr-TR" dirty="0" err="1" smtClean="0"/>
              <a:t>ce</a:t>
            </a:r>
            <a:r>
              <a:rPr lang="tr-TR" dirty="0" smtClean="0"/>
              <a:t>, -</a:t>
            </a:r>
            <a:r>
              <a:rPr lang="tr-TR" dirty="0" err="1" smtClean="0"/>
              <a:t>ca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There was no </a:t>
            </a:r>
            <a:r>
              <a:rPr lang="en-US" dirty="0" smtClean="0"/>
              <a:t>significant difference </a:t>
            </a:r>
            <a:r>
              <a:rPr lang="en-US" dirty="0" smtClean="0">
                <a:solidFill>
                  <a:srgbClr val="0070C0"/>
                </a:solidFill>
              </a:rPr>
              <a:t>between</a:t>
            </a:r>
            <a:r>
              <a:rPr lang="en-US" dirty="0" smtClean="0"/>
              <a:t> the effects </a:t>
            </a:r>
            <a:r>
              <a:rPr lang="en-US" dirty="0" smtClean="0">
                <a:solidFill>
                  <a:srgbClr val="00B050"/>
                </a:solidFill>
              </a:rPr>
              <a:t>of</a:t>
            </a:r>
            <a:r>
              <a:rPr lang="en-US" dirty="0" smtClean="0"/>
              <a:t> the drugs </a:t>
            </a:r>
            <a:r>
              <a:rPr lang="en-US" dirty="0" smtClean="0">
                <a:solidFill>
                  <a:srgbClr val="7030A0"/>
                </a:solidFill>
              </a:rPr>
              <a:t>on</a:t>
            </a:r>
            <a:r>
              <a:rPr lang="en-US" dirty="0" smtClean="0"/>
              <a:t> </a:t>
            </a:r>
            <a:r>
              <a:rPr lang="tr-TR" dirty="0" err="1" smtClean="0"/>
              <a:t>diastolic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r>
              <a:rPr lang="tr-TR" dirty="0" smtClean="0"/>
              <a:t>= </a:t>
            </a:r>
            <a:r>
              <a:rPr lang="tr-TR" dirty="0" err="1" smtClean="0"/>
              <a:t>Diastolik</a:t>
            </a:r>
            <a:r>
              <a:rPr lang="tr-TR" dirty="0" smtClean="0"/>
              <a:t> kan basıncı </a:t>
            </a:r>
            <a:r>
              <a:rPr lang="tr-TR" dirty="0" smtClean="0">
                <a:solidFill>
                  <a:srgbClr val="7030A0"/>
                </a:solidFill>
              </a:rPr>
              <a:t>üzerine</a:t>
            </a:r>
            <a:r>
              <a:rPr lang="tr-TR" dirty="0" smtClean="0"/>
              <a:t> ilaçlar</a:t>
            </a:r>
            <a:r>
              <a:rPr lang="tr-TR" dirty="0" smtClean="0">
                <a:solidFill>
                  <a:srgbClr val="00B050"/>
                </a:solidFill>
              </a:rPr>
              <a:t>ın</a:t>
            </a:r>
            <a:r>
              <a:rPr lang="tr-TR" dirty="0" smtClean="0"/>
              <a:t> etkileri </a:t>
            </a:r>
            <a:r>
              <a:rPr lang="tr-TR" dirty="0" smtClean="0">
                <a:solidFill>
                  <a:srgbClr val="0070C0"/>
                </a:solidFill>
              </a:rPr>
              <a:t>arasında</a:t>
            </a:r>
            <a:r>
              <a:rPr lang="tr-TR" dirty="0" smtClean="0"/>
              <a:t> önemli farklılık </a:t>
            </a:r>
            <a:r>
              <a:rPr lang="tr-TR" dirty="0" smtClean="0">
                <a:solidFill>
                  <a:srgbClr val="C00000"/>
                </a:solidFill>
              </a:rPr>
              <a:t>yoktu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 were </a:t>
            </a:r>
            <a:r>
              <a:rPr lang="en-US" dirty="0" smtClean="0"/>
              <a:t>important geographic variations </a:t>
            </a:r>
            <a:r>
              <a:rPr lang="en-US" dirty="0" smtClean="0">
                <a:solidFill>
                  <a:srgbClr val="00B050"/>
                </a:solidFill>
              </a:rPr>
              <a:t>in</a:t>
            </a:r>
            <a:r>
              <a:rPr lang="en-US" dirty="0" smtClean="0"/>
              <a:t> suicide </a:t>
            </a:r>
            <a:r>
              <a:rPr lang="en-US" dirty="0" smtClean="0"/>
              <a:t>rates</a:t>
            </a:r>
            <a:r>
              <a:rPr lang="tr-TR" dirty="0" smtClean="0"/>
              <a:t>. = İntihar oranları </a:t>
            </a:r>
            <a:r>
              <a:rPr lang="tr-TR" dirty="0" smtClean="0">
                <a:solidFill>
                  <a:srgbClr val="00B050"/>
                </a:solidFill>
              </a:rPr>
              <a:t>bakımından</a:t>
            </a:r>
            <a:r>
              <a:rPr lang="tr-TR" dirty="0" smtClean="0"/>
              <a:t> önemli coğrafi varyasyonlar (bölgesel farklılıklar) </a:t>
            </a:r>
            <a:r>
              <a:rPr lang="tr-TR" dirty="0" smtClean="0">
                <a:solidFill>
                  <a:srgbClr val="FF0000"/>
                </a:solidFill>
              </a:rPr>
              <a:t>vardı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175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was/were “idi”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Proteinler</dc:title>
  <dc:creator>kaüfatih-tıp</dc:creator>
  <cp:lastModifiedBy>User</cp:lastModifiedBy>
  <cp:revision>514</cp:revision>
  <dcterms:created xsi:type="dcterms:W3CDTF">2016-10-03T08:16:47Z</dcterms:created>
  <dcterms:modified xsi:type="dcterms:W3CDTF">2018-10-31T00:31:32Z</dcterms:modified>
</cp:coreProperties>
</file>