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25.6.2018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324035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Protein Metabolizması 5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-Protein Metabolizması ile İlgili </a:t>
            </a:r>
            <a:r>
              <a:rPr lang="tr-TR" dirty="0" smtClean="0"/>
              <a:t>Hastalıklar-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FF0000"/>
                </a:solidFill>
              </a:rPr>
              <a:t>ÖNEMLİ</a:t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2448272"/>
                <a:gridCol w="4067944"/>
              </a:tblGrid>
              <a:tr h="49938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Metabolik</a:t>
                      </a:r>
                      <a:r>
                        <a:rPr lang="tr-TR" sz="2400" dirty="0" smtClean="0"/>
                        <a:t> Hastalık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Temel Sorun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Açıklama</a:t>
                      </a:r>
                      <a:endParaRPr lang="tr-TR" sz="2400" dirty="0"/>
                    </a:p>
                  </a:txBody>
                  <a:tcPr/>
                </a:tc>
              </a:tr>
              <a:tr h="1998422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endParaRPr lang="tr-TR" dirty="0" smtClean="0"/>
                    </a:p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b="1" dirty="0" err="1" smtClean="0"/>
                        <a:t>Fenilketonüri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err="1" smtClean="0"/>
                        <a:t>Fenilalanin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hidroksilaz</a:t>
                      </a:r>
                      <a:r>
                        <a:rPr lang="tr-TR" dirty="0" smtClean="0"/>
                        <a:t> eksikliği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Fenilalanin</a:t>
                      </a:r>
                      <a:r>
                        <a:rPr lang="tr-TR" dirty="0" smtClean="0"/>
                        <a:t> düzeylerinin yüksekliği ile karakterizedir.  Diyetle </a:t>
                      </a:r>
                      <a:r>
                        <a:rPr lang="tr-TR" dirty="0" err="1" smtClean="0"/>
                        <a:t>fenilalanin</a:t>
                      </a:r>
                      <a:r>
                        <a:rPr lang="tr-TR" dirty="0" smtClean="0"/>
                        <a:t> alımının kısıtlanması ile tedavi edilir. </a:t>
                      </a:r>
                      <a:r>
                        <a:rPr lang="tr-TR" dirty="0" err="1" smtClean="0"/>
                        <a:t>Fenilalanin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metabolitleri</a:t>
                      </a:r>
                      <a:r>
                        <a:rPr lang="tr-TR" dirty="0" smtClean="0"/>
                        <a:t> nedeniyle idrar ölmüş fare gibi kokar.</a:t>
                      </a:r>
                      <a:endParaRPr lang="tr-TR" dirty="0"/>
                    </a:p>
                  </a:txBody>
                  <a:tcPr/>
                </a:tc>
              </a:tr>
              <a:tr h="1725910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b="1" dirty="0" smtClean="0"/>
                        <a:t>Akçaağaç Şurubu İdrar</a:t>
                      </a:r>
                      <a:r>
                        <a:rPr lang="tr-TR" b="1" baseline="0" dirty="0" smtClean="0"/>
                        <a:t> Hastalığı (</a:t>
                      </a:r>
                      <a:r>
                        <a:rPr lang="tr-TR" b="1" baseline="0" dirty="0" err="1" smtClean="0"/>
                        <a:t>Maple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Syrup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Urine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Disease</a:t>
                      </a:r>
                      <a:r>
                        <a:rPr lang="tr-TR" b="1" baseline="0" dirty="0" smtClean="0"/>
                        <a:t>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Dallı zincirli alfa-</a:t>
                      </a:r>
                      <a:r>
                        <a:rPr lang="tr-TR" dirty="0" err="1" smtClean="0"/>
                        <a:t>keto</a:t>
                      </a:r>
                      <a:r>
                        <a:rPr lang="tr-TR" dirty="0" smtClean="0"/>
                        <a:t> asit </a:t>
                      </a:r>
                      <a:r>
                        <a:rPr lang="tr-TR" dirty="0" err="1" smtClean="0"/>
                        <a:t>dehidrogenaz</a:t>
                      </a:r>
                      <a:r>
                        <a:rPr lang="tr-TR" dirty="0" smtClean="0"/>
                        <a:t> kompleksinin eksikliği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Vücutta dallı zincirli amino asitler ve bunların </a:t>
                      </a:r>
                      <a:r>
                        <a:rPr lang="tr-TR" dirty="0" err="1" smtClean="0"/>
                        <a:t>keto</a:t>
                      </a:r>
                      <a:r>
                        <a:rPr lang="tr-TR" dirty="0" smtClean="0"/>
                        <a:t> asitlerinin birikimi vardır. İdrar </a:t>
                      </a:r>
                      <a:r>
                        <a:rPr lang="tr-TR" dirty="0" err="1" smtClean="0"/>
                        <a:t>izolösin</a:t>
                      </a:r>
                      <a:r>
                        <a:rPr lang="tr-TR" dirty="0" smtClean="0"/>
                        <a:t> atılımından dolayı akçaağaç şurubu (ya da yanmış şeker) gibi kokar.</a:t>
                      </a:r>
                      <a:endParaRPr lang="tr-TR" dirty="0"/>
                    </a:p>
                  </a:txBody>
                  <a:tcPr/>
                </a:tc>
              </a:tr>
              <a:tr h="1180886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b="1" dirty="0" err="1" smtClean="0"/>
                        <a:t>Homosistinüri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err="1" smtClean="0"/>
                        <a:t>Sistationin</a:t>
                      </a:r>
                      <a:r>
                        <a:rPr lang="tr-TR" dirty="0" smtClean="0"/>
                        <a:t> </a:t>
                      </a:r>
                      <a:r>
                        <a:rPr lang="el-GR" dirty="0" smtClean="0"/>
                        <a:t>β</a:t>
                      </a:r>
                      <a:r>
                        <a:rPr lang="tr-TR" dirty="0" smtClean="0"/>
                        <a:t>-</a:t>
                      </a:r>
                      <a:r>
                        <a:rPr lang="tr-TR" dirty="0" err="1" smtClean="0"/>
                        <a:t>sentaz</a:t>
                      </a:r>
                      <a:r>
                        <a:rPr lang="tr-TR" dirty="0" smtClean="0"/>
                        <a:t> eksikliği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Plazma ve idrarda artmış </a:t>
                      </a:r>
                      <a:r>
                        <a:rPr lang="tr-TR" dirty="0" err="1" smtClean="0"/>
                        <a:t>homosistein</a:t>
                      </a:r>
                      <a:r>
                        <a:rPr lang="tr-TR" dirty="0" smtClean="0"/>
                        <a:t> seviyeleri vardır. Artmış </a:t>
                      </a:r>
                      <a:r>
                        <a:rPr lang="tr-TR" dirty="0" err="1" smtClean="0"/>
                        <a:t>tromboz</a:t>
                      </a:r>
                      <a:r>
                        <a:rPr lang="tr-TR" dirty="0" smtClean="0"/>
                        <a:t> riski ve lens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dislokasyonu</a:t>
                      </a:r>
                      <a:r>
                        <a:rPr lang="tr-TR" baseline="0" dirty="0" smtClean="0"/>
                        <a:t> tipiktir.</a:t>
                      </a:r>
                      <a:endParaRPr lang="tr-TR" dirty="0"/>
                    </a:p>
                  </a:txBody>
                  <a:tcPr/>
                </a:tc>
              </a:tr>
              <a:tr h="1453398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b="1" dirty="0" err="1" smtClean="0"/>
                        <a:t>Alkaptonüri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mtClean="0"/>
                    </a:p>
                    <a:p>
                      <a:pPr algn="ctr"/>
                      <a:r>
                        <a:rPr lang="tr-TR" smtClean="0"/>
                        <a:t>Homojentisik</a:t>
                      </a:r>
                      <a:r>
                        <a:rPr lang="tr-TR" dirty="0" smtClean="0"/>
                        <a:t> asit </a:t>
                      </a:r>
                      <a:r>
                        <a:rPr lang="tr-TR" dirty="0" err="1" smtClean="0"/>
                        <a:t>oksidaz</a:t>
                      </a:r>
                      <a:r>
                        <a:rPr lang="tr-TR" dirty="0" smtClean="0"/>
                        <a:t> eksikliği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Homojentisik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asidüri</a:t>
                      </a:r>
                      <a:r>
                        <a:rPr lang="tr-TR" dirty="0" smtClean="0"/>
                        <a:t> vardır. Bekleyen idrarın</a:t>
                      </a:r>
                      <a:r>
                        <a:rPr lang="tr-TR" baseline="0" dirty="0" smtClean="0"/>
                        <a:t> rengi koyulaşır. Bağ dokuda siyah pigment birikimi olur (</a:t>
                      </a:r>
                      <a:r>
                        <a:rPr lang="tr-TR" baseline="0" dirty="0" err="1" smtClean="0"/>
                        <a:t>okronozis</a:t>
                      </a:r>
                      <a:r>
                        <a:rPr lang="tr-TR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123</Words>
  <Application>Microsoft Office PowerPoint</Application>
  <PresentationFormat>Ekran Gösterisi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Protein Metabolizması 5  -Protein Metabolizması ile İlgili Hastalıklar-  ÖNEMLİ 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Metabolizması</dc:title>
  <dc:creator>User</dc:creator>
  <cp:lastModifiedBy>User</cp:lastModifiedBy>
  <cp:revision>106</cp:revision>
  <dcterms:created xsi:type="dcterms:W3CDTF">2017-12-17T13:43:23Z</dcterms:created>
  <dcterms:modified xsi:type="dcterms:W3CDTF">2018-06-25T02:53:54Z</dcterms:modified>
</cp:coreProperties>
</file>