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59" r:id="rId7"/>
    <p:sldId id="260" r:id="rId8"/>
    <p:sldId id="261" r:id="rId9"/>
    <p:sldId id="262" r:id="rId10"/>
    <p:sldId id="270" r:id="rId11"/>
    <p:sldId id="271" r:id="rId12"/>
    <p:sldId id="263" r:id="rId13"/>
    <p:sldId id="265" r:id="rId14"/>
    <p:sldId id="266" r:id="rId15"/>
    <p:sldId id="267" r:id="rId16"/>
    <p:sldId id="294" r:id="rId17"/>
    <p:sldId id="309" r:id="rId18"/>
    <p:sldId id="295" r:id="rId19"/>
    <p:sldId id="296" r:id="rId20"/>
    <p:sldId id="297" r:id="rId21"/>
    <p:sldId id="308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A23A1C-70CF-4970-8E07-95D192CBB30C}" type="doc">
      <dgm:prSet loTypeId="urn:microsoft.com/office/officeart/2008/layout/HalfCircleOrganizationChart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BAD0FBA6-2B8E-43F1-BBA8-8B1D08727AE5}">
      <dgm:prSet phldrT="[Metin]"/>
      <dgm:spPr/>
      <dgm:t>
        <a:bodyPr/>
        <a:lstStyle/>
        <a:p>
          <a:r>
            <a:rPr lang="tr-TR" dirty="0" smtClean="0"/>
            <a:t>İskemik Kalp Hastalığı</a:t>
          </a:r>
          <a:endParaRPr lang="tr-TR" dirty="0"/>
        </a:p>
      </dgm:t>
    </dgm:pt>
    <dgm:pt modelId="{A38B1D6A-1557-48F3-8E74-7CD946548D15}" type="parTrans" cxnId="{630D703E-968E-4331-A46A-AB802FB68B0B}">
      <dgm:prSet/>
      <dgm:spPr/>
      <dgm:t>
        <a:bodyPr/>
        <a:lstStyle/>
        <a:p>
          <a:endParaRPr lang="tr-TR"/>
        </a:p>
      </dgm:t>
    </dgm:pt>
    <dgm:pt modelId="{EEDD751C-F022-42B6-922B-B3D01414D2D4}" type="sibTrans" cxnId="{630D703E-968E-4331-A46A-AB802FB68B0B}">
      <dgm:prSet/>
      <dgm:spPr/>
      <dgm:t>
        <a:bodyPr/>
        <a:lstStyle/>
        <a:p>
          <a:endParaRPr lang="tr-TR"/>
        </a:p>
      </dgm:t>
    </dgm:pt>
    <dgm:pt modelId="{8CC7BFD7-CFE9-4C18-AE8D-52717318132E}">
      <dgm:prSet phldrT="[Metin]"/>
      <dgm:spPr/>
      <dgm:t>
        <a:bodyPr/>
        <a:lstStyle/>
        <a:p>
          <a:r>
            <a:rPr lang="tr-TR" dirty="0" smtClean="0"/>
            <a:t>Stabil Koroner Sendrom</a:t>
          </a:r>
          <a:endParaRPr lang="tr-TR" dirty="0"/>
        </a:p>
      </dgm:t>
    </dgm:pt>
    <dgm:pt modelId="{B8E10595-5285-437A-992C-A090A01C3BF7}" type="parTrans" cxnId="{6EDC5270-673E-4A29-9E95-FA48DEAA8A07}">
      <dgm:prSet/>
      <dgm:spPr/>
      <dgm:t>
        <a:bodyPr/>
        <a:lstStyle/>
        <a:p>
          <a:endParaRPr lang="tr-TR"/>
        </a:p>
      </dgm:t>
    </dgm:pt>
    <dgm:pt modelId="{9A1E405A-15FE-4DF4-9290-CBDEC3C1063F}" type="sibTrans" cxnId="{6EDC5270-673E-4A29-9E95-FA48DEAA8A07}">
      <dgm:prSet/>
      <dgm:spPr/>
      <dgm:t>
        <a:bodyPr/>
        <a:lstStyle/>
        <a:p>
          <a:endParaRPr lang="tr-TR"/>
        </a:p>
      </dgm:t>
    </dgm:pt>
    <dgm:pt modelId="{A6F7E260-00EC-4EF0-9BA1-D7A9DF6CDCD6}">
      <dgm:prSet phldrT="[Metin]"/>
      <dgm:spPr/>
      <dgm:t>
        <a:bodyPr/>
        <a:lstStyle/>
        <a:p>
          <a:r>
            <a:rPr lang="tr-TR" dirty="0" smtClean="0"/>
            <a:t>Akut Koroner Sendrom</a:t>
          </a:r>
          <a:endParaRPr lang="tr-TR" dirty="0"/>
        </a:p>
      </dgm:t>
    </dgm:pt>
    <dgm:pt modelId="{D95A13A5-DCEF-4ACA-8804-324FC525F716}" type="parTrans" cxnId="{024CAC24-D647-4BD2-97E4-597A3FD1EF99}">
      <dgm:prSet/>
      <dgm:spPr/>
      <dgm:t>
        <a:bodyPr/>
        <a:lstStyle/>
        <a:p>
          <a:endParaRPr lang="tr-TR"/>
        </a:p>
      </dgm:t>
    </dgm:pt>
    <dgm:pt modelId="{9CD2EE4C-C157-4E4F-9A17-A55F3D2FFCCF}" type="sibTrans" cxnId="{024CAC24-D647-4BD2-97E4-597A3FD1EF99}">
      <dgm:prSet/>
      <dgm:spPr/>
      <dgm:t>
        <a:bodyPr/>
        <a:lstStyle/>
        <a:p>
          <a:endParaRPr lang="tr-TR"/>
        </a:p>
      </dgm:t>
    </dgm:pt>
    <dgm:pt modelId="{AB2952FE-A92E-458D-A84F-09E7EC7B8807}">
      <dgm:prSet phldrT="[Metin]"/>
      <dgm:spPr/>
      <dgm:t>
        <a:bodyPr/>
        <a:lstStyle/>
        <a:p>
          <a:r>
            <a:rPr lang="tr-TR" b="0" i="0" dirty="0" smtClean="0"/>
            <a:t>Anstabil Anjina</a:t>
          </a:r>
          <a:endParaRPr lang="tr-TR" dirty="0"/>
        </a:p>
      </dgm:t>
    </dgm:pt>
    <dgm:pt modelId="{637409EA-7C12-4083-949B-083A2E6923CC}" type="parTrans" cxnId="{816F7ABE-16BB-44BF-A903-AB58EA19A768}">
      <dgm:prSet/>
      <dgm:spPr/>
      <dgm:t>
        <a:bodyPr/>
        <a:lstStyle/>
        <a:p>
          <a:endParaRPr lang="tr-TR"/>
        </a:p>
      </dgm:t>
    </dgm:pt>
    <dgm:pt modelId="{64A52AB6-231A-48F3-AC8C-5C130CCAE39F}" type="sibTrans" cxnId="{816F7ABE-16BB-44BF-A903-AB58EA19A768}">
      <dgm:prSet/>
      <dgm:spPr/>
      <dgm:t>
        <a:bodyPr/>
        <a:lstStyle/>
        <a:p>
          <a:endParaRPr lang="tr-TR"/>
        </a:p>
      </dgm:t>
    </dgm:pt>
    <dgm:pt modelId="{AEA838CA-3E62-4FBF-8E3B-A4014A440711}">
      <dgm:prSet phldrT="[Metin]"/>
      <dgm:spPr/>
      <dgm:t>
        <a:bodyPr/>
        <a:lstStyle/>
        <a:p>
          <a:r>
            <a:rPr lang="tr-TR" dirty="0" smtClean="0"/>
            <a:t>NSTEMI</a:t>
          </a:r>
          <a:endParaRPr lang="tr-TR" dirty="0"/>
        </a:p>
      </dgm:t>
    </dgm:pt>
    <dgm:pt modelId="{27121335-1073-478F-BF91-F43FC6725AAE}" type="parTrans" cxnId="{3569DCD4-4185-4411-A8F1-4F71A51B6BBF}">
      <dgm:prSet/>
      <dgm:spPr/>
      <dgm:t>
        <a:bodyPr/>
        <a:lstStyle/>
        <a:p>
          <a:endParaRPr lang="tr-TR"/>
        </a:p>
      </dgm:t>
    </dgm:pt>
    <dgm:pt modelId="{86BDD231-2745-4B59-B717-557832CBA3E3}" type="sibTrans" cxnId="{3569DCD4-4185-4411-A8F1-4F71A51B6BBF}">
      <dgm:prSet/>
      <dgm:spPr/>
      <dgm:t>
        <a:bodyPr/>
        <a:lstStyle/>
        <a:p>
          <a:endParaRPr lang="tr-TR"/>
        </a:p>
      </dgm:t>
    </dgm:pt>
    <dgm:pt modelId="{E76311B3-3CCB-438D-9A2B-37BD261EFCE9}">
      <dgm:prSet phldrT="[Metin]"/>
      <dgm:spPr/>
      <dgm:t>
        <a:bodyPr/>
        <a:lstStyle/>
        <a:p>
          <a:r>
            <a:rPr lang="tr-TR" dirty="0" smtClean="0"/>
            <a:t>STEMI</a:t>
          </a:r>
          <a:endParaRPr lang="tr-TR" dirty="0"/>
        </a:p>
      </dgm:t>
    </dgm:pt>
    <dgm:pt modelId="{DEE58FC7-43EB-479D-99FB-B6C50C619B02}" type="parTrans" cxnId="{7C15C93D-589E-40A7-BEEE-0B561B5A5522}">
      <dgm:prSet/>
      <dgm:spPr/>
      <dgm:t>
        <a:bodyPr/>
        <a:lstStyle/>
        <a:p>
          <a:endParaRPr lang="tr-TR"/>
        </a:p>
      </dgm:t>
    </dgm:pt>
    <dgm:pt modelId="{E69EDE2D-BE93-4A25-A753-0FFB43B30E23}" type="sibTrans" cxnId="{7C15C93D-589E-40A7-BEEE-0B561B5A5522}">
      <dgm:prSet/>
      <dgm:spPr/>
      <dgm:t>
        <a:bodyPr/>
        <a:lstStyle/>
        <a:p>
          <a:endParaRPr lang="tr-TR"/>
        </a:p>
      </dgm:t>
    </dgm:pt>
    <dgm:pt modelId="{BD2E3C1D-0B80-4A3E-B873-068720E15528}">
      <dgm:prSet phldrT="[Metin]"/>
      <dgm:spPr/>
      <dgm:t>
        <a:bodyPr/>
        <a:lstStyle/>
        <a:p>
          <a:r>
            <a:rPr lang="tr-TR" dirty="0" smtClean="0"/>
            <a:t>MI</a:t>
          </a:r>
          <a:endParaRPr lang="tr-TR" dirty="0"/>
        </a:p>
      </dgm:t>
    </dgm:pt>
    <dgm:pt modelId="{EAACEB8F-8524-4596-A09C-AC9F303B8A4F}" type="parTrans" cxnId="{56FCEBDC-4D5D-4AA7-8C10-A3FA2739E1BB}">
      <dgm:prSet/>
      <dgm:spPr/>
      <dgm:t>
        <a:bodyPr/>
        <a:lstStyle/>
        <a:p>
          <a:endParaRPr lang="tr-TR"/>
        </a:p>
      </dgm:t>
    </dgm:pt>
    <dgm:pt modelId="{EF0916DB-C4A7-4C81-8B4A-6A3362722CE9}" type="sibTrans" cxnId="{56FCEBDC-4D5D-4AA7-8C10-A3FA2739E1BB}">
      <dgm:prSet/>
      <dgm:spPr/>
      <dgm:t>
        <a:bodyPr/>
        <a:lstStyle/>
        <a:p>
          <a:endParaRPr lang="tr-TR"/>
        </a:p>
      </dgm:t>
    </dgm:pt>
    <dgm:pt modelId="{C1E0FF15-5AEA-4F96-AF92-3B522E7F39F6}" type="pres">
      <dgm:prSet presAssocID="{4FA23A1C-70CF-4970-8E07-95D192CBB30C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E7D57796-2DD6-4C62-AB9B-5ED18A6A436D}" type="pres">
      <dgm:prSet presAssocID="{BAD0FBA6-2B8E-43F1-BBA8-8B1D08727AE5}" presName="hierRoot1" presStyleCnt="0">
        <dgm:presLayoutVars>
          <dgm:hierBranch val="init"/>
        </dgm:presLayoutVars>
      </dgm:prSet>
      <dgm:spPr/>
    </dgm:pt>
    <dgm:pt modelId="{9A9B94E4-DAC8-428E-B162-D1DB39FD89EE}" type="pres">
      <dgm:prSet presAssocID="{BAD0FBA6-2B8E-43F1-BBA8-8B1D08727AE5}" presName="rootComposite1" presStyleCnt="0"/>
      <dgm:spPr/>
    </dgm:pt>
    <dgm:pt modelId="{12078D0D-1CF6-44C0-811F-6BDD64C54494}" type="pres">
      <dgm:prSet presAssocID="{BAD0FBA6-2B8E-43F1-BBA8-8B1D08727AE5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2B7BD9D-23CB-4841-A5AD-BB11E84247C5}" type="pres">
      <dgm:prSet presAssocID="{BAD0FBA6-2B8E-43F1-BBA8-8B1D08727AE5}" presName="topArc1" presStyleLbl="parChTrans1D1" presStyleIdx="0" presStyleCnt="14"/>
      <dgm:spPr/>
    </dgm:pt>
    <dgm:pt modelId="{328668CA-A6F3-4F54-94C8-656928E0D10A}" type="pres">
      <dgm:prSet presAssocID="{BAD0FBA6-2B8E-43F1-BBA8-8B1D08727AE5}" presName="bottomArc1" presStyleLbl="parChTrans1D1" presStyleIdx="1" presStyleCnt="14"/>
      <dgm:spPr/>
    </dgm:pt>
    <dgm:pt modelId="{0C1F9AFD-E5C2-4B44-BFBD-127996BABC0F}" type="pres">
      <dgm:prSet presAssocID="{BAD0FBA6-2B8E-43F1-BBA8-8B1D08727AE5}" presName="topConnNode1" presStyleLbl="node1" presStyleIdx="0" presStyleCnt="0"/>
      <dgm:spPr/>
      <dgm:t>
        <a:bodyPr/>
        <a:lstStyle/>
        <a:p>
          <a:endParaRPr lang="tr-TR"/>
        </a:p>
      </dgm:t>
    </dgm:pt>
    <dgm:pt modelId="{02C95B7A-3CFB-47C6-A3B4-33F2687A8666}" type="pres">
      <dgm:prSet presAssocID="{BAD0FBA6-2B8E-43F1-BBA8-8B1D08727AE5}" presName="hierChild2" presStyleCnt="0"/>
      <dgm:spPr/>
    </dgm:pt>
    <dgm:pt modelId="{11A3D19D-B6FD-4969-B09D-184616406452}" type="pres">
      <dgm:prSet presAssocID="{B8E10595-5285-437A-992C-A090A01C3BF7}" presName="Name28" presStyleLbl="parChTrans1D2" presStyleIdx="0" presStyleCnt="2"/>
      <dgm:spPr/>
      <dgm:t>
        <a:bodyPr/>
        <a:lstStyle/>
        <a:p>
          <a:endParaRPr lang="tr-TR"/>
        </a:p>
      </dgm:t>
    </dgm:pt>
    <dgm:pt modelId="{5489DF20-23B6-4F5A-99C7-094CCBD7E1C1}" type="pres">
      <dgm:prSet presAssocID="{8CC7BFD7-CFE9-4C18-AE8D-52717318132E}" presName="hierRoot2" presStyleCnt="0">
        <dgm:presLayoutVars>
          <dgm:hierBranch val="init"/>
        </dgm:presLayoutVars>
      </dgm:prSet>
      <dgm:spPr/>
    </dgm:pt>
    <dgm:pt modelId="{89551840-F028-43A7-80B3-4949C77B2E67}" type="pres">
      <dgm:prSet presAssocID="{8CC7BFD7-CFE9-4C18-AE8D-52717318132E}" presName="rootComposite2" presStyleCnt="0"/>
      <dgm:spPr/>
    </dgm:pt>
    <dgm:pt modelId="{05D3F291-2906-4F4C-B879-EA02D9FC187B}" type="pres">
      <dgm:prSet presAssocID="{8CC7BFD7-CFE9-4C18-AE8D-52717318132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6C1C499-E4C8-40EB-9341-ABD2746D8596}" type="pres">
      <dgm:prSet presAssocID="{8CC7BFD7-CFE9-4C18-AE8D-52717318132E}" presName="topArc2" presStyleLbl="parChTrans1D1" presStyleIdx="2" presStyleCnt="14"/>
      <dgm:spPr/>
    </dgm:pt>
    <dgm:pt modelId="{A529F289-AA9B-4D4D-A3DC-247B01CBFDB2}" type="pres">
      <dgm:prSet presAssocID="{8CC7BFD7-CFE9-4C18-AE8D-52717318132E}" presName="bottomArc2" presStyleLbl="parChTrans1D1" presStyleIdx="3" presStyleCnt="14"/>
      <dgm:spPr/>
    </dgm:pt>
    <dgm:pt modelId="{010890AF-6B97-46E7-B772-9D95F123843E}" type="pres">
      <dgm:prSet presAssocID="{8CC7BFD7-CFE9-4C18-AE8D-52717318132E}" presName="topConnNode2" presStyleLbl="node2" presStyleIdx="0" presStyleCnt="0"/>
      <dgm:spPr/>
      <dgm:t>
        <a:bodyPr/>
        <a:lstStyle/>
        <a:p>
          <a:endParaRPr lang="tr-TR"/>
        </a:p>
      </dgm:t>
    </dgm:pt>
    <dgm:pt modelId="{016032F8-162D-40D3-84F4-8B9A1FFDAE46}" type="pres">
      <dgm:prSet presAssocID="{8CC7BFD7-CFE9-4C18-AE8D-52717318132E}" presName="hierChild4" presStyleCnt="0"/>
      <dgm:spPr/>
    </dgm:pt>
    <dgm:pt modelId="{595BA264-3E9E-477B-B740-9076F49F9A1C}" type="pres">
      <dgm:prSet presAssocID="{8CC7BFD7-CFE9-4C18-AE8D-52717318132E}" presName="hierChild5" presStyleCnt="0"/>
      <dgm:spPr/>
    </dgm:pt>
    <dgm:pt modelId="{866A2309-F84D-4520-B322-082FB150CAA1}" type="pres">
      <dgm:prSet presAssocID="{D95A13A5-DCEF-4ACA-8804-324FC525F716}" presName="Name28" presStyleLbl="parChTrans1D2" presStyleIdx="1" presStyleCnt="2"/>
      <dgm:spPr/>
      <dgm:t>
        <a:bodyPr/>
        <a:lstStyle/>
        <a:p>
          <a:endParaRPr lang="tr-TR"/>
        </a:p>
      </dgm:t>
    </dgm:pt>
    <dgm:pt modelId="{44739360-2658-49ED-9B8C-6E60A977F5BB}" type="pres">
      <dgm:prSet presAssocID="{A6F7E260-00EC-4EF0-9BA1-D7A9DF6CDCD6}" presName="hierRoot2" presStyleCnt="0">
        <dgm:presLayoutVars>
          <dgm:hierBranch val="init"/>
        </dgm:presLayoutVars>
      </dgm:prSet>
      <dgm:spPr/>
    </dgm:pt>
    <dgm:pt modelId="{380B1607-E4F4-4CD5-9550-221EB9E31B31}" type="pres">
      <dgm:prSet presAssocID="{A6F7E260-00EC-4EF0-9BA1-D7A9DF6CDCD6}" presName="rootComposite2" presStyleCnt="0"/>
      <dgm:spPr/>
    </dgm:pt>
    <dgm:pt modelId="{3E08BCDB-15DE-48CA-B97E-EB150989FE4B}" type="pres">
      <dgm:prSet presAssocID="{A6F7E260-00EC-4EF0-9BA1-D7A9DF6CDCD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7E01D53-5B54-4DEC-914D-6C2D0295646A}" type="pres">
      <dgm:prSet presAssocID="{A6F7E260-00EC-4EF0-9BA1-D7A9DF6CDCD6}" presName="topArc2" presStyleLbl="parChTrans1D1" presStyleIdx="4" presStyleCnt="14"/>
      <dgm:spPr/>
    </dgm:pt>
    <dgm:pt modelId="{8E75FCFC-5FDA-407E-8BCF-97F3E43ABD44}" type="pres">
      <dgm:prSet presAssocID="{A6F7E260-00EC-4EF0-9BA1-D7A9DF6CDCD6}" presName="bottomArc2" presStyleLbl="parChTrans1D1" presStyleIdx="5" presStyleCnt="14"/>
      <dgm:spPr/>
    </dgm:pt>
    <dgm:pt modelId="{7991ECA9-7AA2-4215-B782-280808654D70}" type="pres">
      <dgm:prSet presAssocID="{A6F7E260-00EC-4EF0-9BA1-D7A9DF6CDCD6}" presName="topConnNode2" presStyleLbl="node2" presStyleIdx="0" presStyleCnt="0"/>
      <dgm:spPr/>
      <dgm:t>
        <a:bodyPr/>
        <a:lstStyle/>
        <a:p>
          <a:endParaRPr lang="tr-TR"/>
        </a:p>
      </dgm:t>
    </dgm:pt>
    <dgm:pt modelId="{5FD5548B-531C-4D55-B8C7-45DE7D3F6B97}" type="pres">
      <dgm:prSet presAssocID="{A6F7E260-00EC-4EF0-9BA1-D7A9DF6CDCD6}" presName="hierChild4" presStyleCnt="0"/>
      <dgm:spPr/>
    </dgm:pt>
    <dgm:pt modelId="{E302A50B-6363-41A5-B267-27EE033D65AA}" type="pres">
      <dgm:prSet presAssocID="{637409EA-7C12-4083-949B-083A2E6923CC}" presName="Name28" presStyleLbl="parChTrans1D3" presStyleIdx="0" presStyleCnt="2"/>
      <dgm:spPr/>
      <dgm:t>
        <a:bodyPr/>
        <a:lstStyle/>
        <a:p>
          <a:endParaRPr lang="tr-TR"/>
        </a:p>
      </dgm:t>
    </dgm:pt>
    <dgm:pt modelId="{188BCAF8-FC4F-4FEF-92F0-CBA50DB1682C}" type="pres">
      <dgm:prSet presAssocID="{AB2952FE-A92E-458D-A84F-09E7EC7B8807}" presName="hierRoot2" presStyleCnt="0">
        <dgm:presLayoutVars>
          <dgm:hierBranch val="init"/>
        </dgm:presLayoutVars>
      </dgm:prSet>
      <dgm:spPr/>
    </dgm:pt>
    <dgm:pt modelId="{2D6759C5-173B-4F43-B215-2E02BB415235}" type="pres">
      <dgm:prSet presAssocID="{AB2952FE-A92E-458D-A84F-09E7EC7B8807}" presName="rootComposite2" presStyleCnt="0"/>
      <dgm:spPr/>
    </dgm:pt>
    <dgm:pt modelId="{B0D1321D-97FE-4E74-B049-35715910B7C9}" type="pres">
      <dgm:prSet presAssocID="{AB2952FE-A92E-458D-A84F-09E7EC7B880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DFBB4F1-CB2E-4A4D-88A2-1C7F1075B0EA}" type="pres">
      <dgm:prSet presAssocID="{AB2952FE-A92E-458D-A84F-09E7EC7B8807}" presName="topArc2" presStyleLbl="parChTrans1D1" presStyleIdx="6" presStyleCnt="14"/>
      <dgm:spPr/>
    </dgm:pt>
    <dgm:pt modelId="{DB61D335-B1F8-4BC9-AD85-E1A5090B4924}" type="pres">
      <dgm:prSet presAssocID="{AB2952FE-A92E-458D-A84F-09E7EC7B8807}" presName="bottomArc2" presStyleLbl="parChTrans1D1" presStyleIdx="7" presStyleCnt="14"/>
      <dgm:spPr/>
    </dgm:pt>
    <dgm:pt modelId="{BDF8612E-74C1-47E9-8404-280C6C249459}" type="pres">
      <dgm:prSet presAssocID="{AB2952FE-A92E-458D-A84F-09E7EC7B8807}" presName="topConnNode2" presStyleLbl="node3" presStyleIdx="0" presStyleCnt="0"/>
      <dgm:spPr/>
      <dgm:t>
        <a:bodyPr/>
        <a:lstStyle/>
        <a:p>
          <a:endParaRPr lang="tr-TR"/>
        </a:p>
      </dgm:t>
    </dgm:pt>
    <dgm:pt modelId="{2BE55E93-8C34-4A3D-9AD4-20ADE9AA1917}" type="pres">
      <dgm:prSet presAssocID="{AB2952FE-A92E-458D-A84F-09E7EC7B8807}" presName="hierChild4" presStyleCnt="0"/>
      <dgm:spPr/>
    </dgm:pt>
    <dgm:pt modelId="{21010EA4-6407-4DD3-BA68-2C518CF85C2D}" type="pres">
      <dgm:prSet presAssocID="{AB2952FE-A92E-458D-A84F-09E7EC7B8807}" presName="hierChild5" presStyleCnt="0"/>
      <dgm:spPr/>
    </dgm:pt>
    <dgm:pt modelId="{1DEDC6D9-7A16-4C6D-A64F-1BD5539CFD65}" type="pres">
      <dgm:prSet presAssocID="{EAACEB8F-8524-4596-A09C-AC9F303B8A4F}" presName="Name28" presStyleLbl="parChTrans1D3" presStyleIdx="1" presStyleCnt="2"/>
      <dgm:spPr/>
      <dgm:t>
        <a:bodyPr/>
        <a:lstStyle/>
        <a:p>
          <a:endParaRPr lang="tr-TR"/>
        </a:p>
      </dgm:t>
    </dgm:pt>
    <dgm:pt modelId="{B5AF9997-8353-4332-BDD8-E811F575E630}" type="pres">
      <dgm:prSet presAssocID="{BD2E3C1D-0B80-4A3E-B873-068720E15528}" presName="hierRoot2" presStyleCnt="0">
        <dgm:presLayoutVars>
          <dgm:hierBranch val="init"/>
        </dgm:presLayoutVars>
      </dgm:prSet>
      <dgm:spPr/>
    </dgm:pt>
    <dgm:pt modelId="{0D998703-2B83-4817-8378-884C8038433C}" type="pres">
      <dgm:prSet presAssocID="{BD2E3C1D-0B80-4A3E-B873-068720E15528}" presName="rootComposite2" presStyleCnt="0"/>
      <dgm:spPr/>
    </dgm:pt>
    <dgm:pt modelId="{499E42A3-C23D-4B97-8DA5-15BB06FC185A}" type="pres">
      <dgm:prSet presAssocID="{BD2E3C1D-0B80-4A3E-B873-068720E1552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4B91CDB-2341-481F-880E-2609AC5C6833}" type="pres">
      <dgm:prSet presAssocID="{BD2E3C1D-0B80-4A3E-B873-068720E15528}" presName="topArc2" presStyleLbl="parChTrans1D1" presStyleIdx="8" presStyleCnt="14"/>
      <dgm:spPr/>
    </dgm:pt>
    <dgm:pt modelId="{6D3D972B-0806-4F1D-9F5D-4316F8374CE0}" type="pres">
      <dgm:prSet presAssocID="{BD2E3C1D-0B80-4A3E-B873-068720E15528}" presName="bottomArc2" presStyleLbl="parChTrans1D1" presStyleIdx="9" presStyleCnt="14"/>
      <dgm:spPr/>
    </dgm:pt>
    <dgm:pt modelId="{673A3578-E60A-41D2-9D16-4B3E2FA5B649}" type="pres">
      <dgm:prSet presAssocID="{BD2E3C1D-0B80-4A3E-B873-068720E15528}" presName="topConnNode2" presStyleLbl="node3" presStyleIdx="0" presStyleCnt="0"/>
      <dgm:spPr/>
      <dgm:t>
        <a:bodyPr/>
        <a:lstStyle/>
        <a:p>
          <a:endParaRPr lang="tr-TR"/>
        </a:p>
      </dgm:t>
    </dgm:pt>
    <dgm:pt modelId="{5A179395-5B28-478A-BE3F-2B210B7C5FB8}" type="pres">
      <dgm:prSet presAssocID="{BD2E3C1D-0B80-4A3E-B873-068720E15528}" presName="hierChild4" presStyleCnt="0"/>
      <dgm:spPr/>
    </dgm:pt>
    <dgm:pt modelId="{13952727-0BEB-40EF-A012-568D939C3513}" type="pres">
      <dgm:prSet presAssocID="{27121335-1073-478F-BF91-F43FC6725AAE}" presName="Name28" presStyleLbl="parChTrans1D4" presStyleIdx="0" presStyleCnt="2"/>
      <dgm:spPr/>
      <dgm:t>
        <a:bodyPr/>
        <a:lstStyle/>
        <a:p>
          <a:endParaRPr lang="tr-TR"/>
        </a:p>
      </dgm:t>
    </dgm:pt>
    <dgm:pt modelId="{212D5FBE-B451-418A-81E9-2C3A648EDE78}" type="pres">
      <dgm:prSet presAssocID="{AEA838CA-3E62-4FBF-8E3B-A4014A440711}" presName="hierRoot2" presStyleCnt="0">
        <dgm:presLayoutVars>
          <dgm:hierBranch val="init"/>
        </dgm:presLayoutVars>
      </dgm:prSet>
      <dgm:spPr/>
    </dgm:pt>
    <dgm:pt modelId="{650194F4-F631-4BCD-B0C5-9B37023A23B2}" type="pres">
      <dgm:prSet presAssocID="{AEA838CA-3E62-4FBF-8E3B-A4014A440711}" presName="rootComposite2" presStyleCnt="0"/>
      <dgm:spPr/>
    </dgm:pt>
    <dgm:pt modelId="{6B19276B-F385-4F29-A170-693E317035EB}" type="pres">
      <dgm:prSet presAssocID="{AEA838CA-3E62-4FBF-8E3B-A4014A44071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43D8F22-54F8-43B0-864F-A845B6CA3DAD}" type="pres">
      <dgm:prSet presAssocID="{AEA838CA-3E62-4FBF-8E3B-A4014A440711}" presName="topArc2" presStyleLbl="parChTrans1D1" presStyleIdx="10" presStyleCnt="14"/>
      <dgm:spPr/>
    </dgm:pt>
    <dgm:pt modelId="{35105927-816C-491B-83C1-0069C17AA153}" type="pres">
      <dgm:prSet presAssocID="{AEA838CA-3E62-4FBF-8E3B-A4014A440711}" presName="bottomArc2" presStyleLbl="parChTrans1D1" presStyleIdx="11" presStyleCnt="14"/>
      <dgm:spPr/>
    </dgm:pt>
    <dgm:pt modelId="{E29732C7-821B-4C64-8EC3-0817C4E53E21}" type="pres">
      <dgm:prSet presAssocID="{AEA838CA-3E62-4FBF-8E3B-A4014A440711}" presName="topConnNode2" presStyleLbl="node4" presStyleIdx="0" presStyleCnt="0"/>
      <dgm:spPr/>
      <dgm:t>
        <a:bodyPr/>
        <a:lstStyle/>
        <a:p>
          <a:endParaRPr lang="tr-TR"/>
        </a:p>
      </dgm:t>
    </dgm:pt>
    <dgm:pt modelId="{5C67E648-7C2F-4354-B29F-8FDA4AEDF500}" type="pres">
      <dgm:prSet presAssocID="{AEA838CA-3E62-4FBF-8E3B-A4014A440711}" presName="hierChild4" presStyleCnt="0"/>
      <dgm:spPr/>
    </dgm:pt>
    <dgm:pt modelId="{77965514-62A3-47B3-B366-45FF32CC9AB6}" type="pres">
      <dgm:prSet presAssocID="{AEA838CA-3E62-4FBF-8E3B-A4014A440711}" presName="hierChild5" presStyleCnt="0"/>
      <dgm:spPr/>
    </dgm:pt>
    <dgm:pt modelId="{E5353DFC-B64D-4A64-92B5-9E744A07D533}" type="pres">
      <dgm:prSet presAssocID="{DEE58FC7-43EB-479D-99FB-B6C50C619B02}" presName="Name28" presStyleLbl="parChTrans1D4" presStyleIdx="1" presStyleCnt="2"/>
      <dgm:spPr/>
      <dgm:t>
        <a:bodyPr/>
        <a:lstStyle/>
        <a:p>
          <a:endParaRPr lang="tr-TR"/>
        </a:p>
      </dgm:t>
    </dgm:pt>
    <dgm:pt modelId="{A6651812-2417-4536-9428-AAACFA41DA25}" type="pres">
      <dgm:prSet presAssocID="{E76311B3-3CCB-438D-9A2B-37BD261EFCE9}" presName="hierRoot2" presStyleCnt="0">
        <dgm:presLayoutVars>
          <dgm:hierBranch val="init"/>
        </dgm:presLayoutVars>
      </dgm:prSet>
      <dgm:spPr/>
    </dgm:pt>
    <dgm:pt modelId="{0898B4B1-513D-4A0F-A956-DB4509DA0B54}" type="pres">
      <dgm:prSet presAssocID="{E76311B3-3CCB-438D-9A2B-37BD261EFCE9}" presName="rootComposite2" presStyleCnt="0"/>
      <dgm:spPr/>
    </dgm:pt>
    <dgm:pt modelId="{584D90AD-4E0A-4946-8C61-F0A724DC608F}" type="pres">
      <dgm:prSet presAssocID="{E76311B3-3CCB-438D-9A2B-37BD261EFCE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42E797D-B193-4733-B988-AD3120E09E29}" type="pres">
      <dgm:prSet presAssocID="{E76311B3-3CCB-438D-9A2B-37BD261EFCE9}" presName="topArc2" presStyleLbl="parChTrans1D1" presStyleIdx="12" presStyleCnt="14"/>
      <dgm:spPr/>
    </dgm:pt>
    <dgm:pt modelId="{8C6A05E7-175C-4248-91F9-5881B6E2E2DF}" type="pres">
      <dgm:prSet presAssocID="{E76311B3-3CCB-438D-9A2B-37BD261EFCE9}" presName="bottomArc2" presStyleLbl="parChTrans1D1" presStyleIdx="13" presStyleCnt="14"/>
      <dgm:spPr/>
    </dgm:pt>
    <dgm:pt modelId="{6BE757FC-F98E-4661-A70B-C0A8D1D1E099}" type="pres">
      <dgm:prSet presAssocID="{E76311B3-3CCB-438D-9A2B-37BD261EFCE9}" presName="topConnNode2" presStyleLbl="node4" presStyleIdx="0" presStyleCnt="0"/>
      <dgm:spPr/>
      <dgm:t>
        <a:bodyPr/>
        <a:lstStyle/>
        <a:p>
          <a:endParaRPr lang="tr-TR"/>
        </a:p>
      </dgm:t>
    </dgm:pt>
    <dgm:pt modelId="{5732347A-4492-485B-BC0E-B1C70FE90456}" type="pres">
      <dgm:prSet presAssocID="{E76311B3-3CCB-438D-9A2B-37BD261EFCE9}" presName="hierChild4" presStyleCnt="0"/>
      <dgm:spPr/>
    </dgm:pt>
    <dgm:pt modelId="{7D492ED1-51DF-42D7-959E-EC27885F921F}" type="pres">
      <dgm:prSet presAssocID="{E76311B3-3CCB-438D-9A2B-37BD261EFCE9}" presName="hierChild5" presStyleCnt="0"/>
      <dgm:spPr/>
    </dgm:pt>
    <dgm:pt modelId="{398A7886-618A-481F-87F1-034E3F0550AF}" type="pres">
      <dgm:prSet presAssocID="{BD2E3C1D-0B80-4A3E-B873-068720E15528}" presName="hierChild5" presStyleCnt="0"/>
      <dgm:spPr/>
    </dgm:pt>
    <dgm:pt modelId="{4FD10652-F872-4043-BC27-3825805ECC98}" type="pres">
      <dgm:prSet presAssocID="{A6F7E260-00EC-4EF0-9BA1-D7A9DF6CDCD6}" presName="hierChild5" presStyleCnt="0"/>
      <dgm:spPr/>
    </dgm:pt>
    <dgm:pt modelId="{1624552F-0145-4F83-B1CE-B1CB3D2A7AB3}" type="pres">
      <dgm:prSet presAssocID="{BAD0FBA6-2B8E-43F1-BBA8-8B1D08727AE5}" presName="hierChild3" presStyleCnt="0"/>
      <dgm:spPr/>
    </dgm:pt>
  </dgm:ptLst>
  <dgm:cxnLst>
    <dgm:cxn modelId="{52D1B2C5-42DA-4FDA-A463-450D1231D899}" type="presOf" srcId="{A6F7E260-00EC-4EF0-9BA1-D7A9DF6CDCD6}" destId="{3E08BCDB-15DE-48CA-B97E-EB150989FE4B}" srcOrd="0" destOrd="0" presId="urn:microsoft.com/office/officeart/2008/layout/HalfCircleOrganizationChart"/>
    <dgm:cxn modelId="{6AAF5504-153C-4435-8C42-539337B9F1DA}" type="presOf" srcId="{B8E10595-5285-437A-992C-A090A01C3BF7}" destId="{11A3D19D-B6FD-4969-B09D-184616406452}" srcOrd="0" destOrd="0" presId="urn:microsoft.com/office/officeart/2008/layout/HalfCircleOrganizationChart"/>
    <dgm:cxn modelId="{56FCEBDC-4D5D-4AA7-8C10-A3FA2739E1BB}" srcId="{A6F7E260-00EC-4EF0-9BA1-D7A9DF6CDCD6}" destId="{BD2E3C1D-0B80-4A3E-B873-068720E15528}" srcOrd="1" destOrd="0" parTransId="{EAACEB8F-8524-4596-A09C-AC9F303B8A4F}" sibTransId="{EF0916DB-C4A7-4C81-8B4A-6A3362722CE9}"/>
    <dgm:cxn modelId="{3569DCD4-4185-4411-A8F1-4F71A51B6BBF}" srcId="{BD2E3C1D-0B80-4A3E-B873-068720E15528}" destId="{AEA838CA-3E62-4FBF-8E3B-A4014A440711}" srcOrd="0" destOrd="0" parTransId="{27121335-1073-478F-BF91-F43FC6725AAE}" sibTransId="{86BDD231-2745-4B59-B717-557832CBA3E3}"/>
    <dgm:cxn modelId="{86B9120F-2FB9-46F6-B203-40605956EE60}" type="presOf" srcId="{BD2E3C1D-0B80-4A3E-B873-068720E15528}" destId="{673A3578-E60A-41D2-9D16-4B3E2FA5B649}" srcOrd="1" destOrd="0" presId="urn:microsoft.com/office/officeart/2008/layout/HalfCircleOrganizationChart"/>
    <dgm:cxn modelId="{9FA2A602-7A56-4FD6-8AD3-8AF7CE0B0B3D}" type="presOf" srcId="{DEE58FC7-43EB-479D-99FB-B6C50C619B02}" destId="{E5353DFC-B64D-4A64-92B5-9E744A07D533}" srcOrd="0" destOrd="0" presId="urn:microsoft.com/office/officeart/2008/layout/HalfCircleOrganizationChart"/>
    <dgm:cxn modelId="{F769D6B6-98A6-4E43-945C-5A5756388560}" type="presOf" srcId="{8CC7BFD7-CFE9-4C18-AE8D-52717318132E}" destId="{05D3F291-2906-4F4C-B879-EA02D9FC187B}" srcOrd="0" destOrd="0" presId="urn:microsoft.com/office/officeart/2008/layout/HalfCircleOrganizationChart"/>
    <dgm:cxn modelId="{6EDC5270-673E-4A29-9E95-FA48DEAA8A07}" srcId="{BAD0FBA6-2B8E-43F1-BBA8-8B1D08727AE5}" destId="{8CC7BFD7-CFE9-4C18-AE8D-52717318132E}" srcOrd="0" destOrd="0" parTransId="{B8E10595-5285-437A-992C-A090A01C3BF7}" sibTransId="{9A1E405A-15FE-4DF4-9290-CBDEC3C1063F}"/>
    <dgm:cxn modelId="{1559783B-1EF5-4184-B790-CC6D93DD39F4}" type="presOf" srcId="{AB2952FE-A92E-458D-A84F-09E7EC7B8807}" destId="{BDF8612E-74C1-47E9-8404-280C6C249459}" srcOrd="1" destOrd="0" presId="urn:microsoft.com/office/officeart/2008/layout/HalfCircleOrganizationChart"/>
    <dgm:cxn modelId="{F37B3C8A-F52B-4970-A6D6-41681C4636E1}" type="presOf" srcId="{AEA838CA-3E62-4FBF-8E3B-A4014A440711}" destId="{E29732C7-821B-4C64-8EC3-0817C4E53E21}" srcOrd="1" destOrd="0" presId="urn:microsoft.com/office/officeart/2008/layout/HalfCircleOrganizationChart"/>
    <dgm:cxn modelId="{B15F0831-E23D-4F43-BC15-AB12AD9756F4}" type="presOf" srcId="{4FA23A1C-70CF-4970-8E07-95D192CBB30C}" destId="{C1E0FF15-5AEA-4F96-AF92-3B522E7F39F6}" srcOrd="0" destOrd="0" presId="urn:microsoft.com/office/officeart/2008/layout/HalfCircleOrganizationChart"/>
    <dgm:cxn modelId="{00812F99-3456-4211-983B-3C067A9EA599}" type="presOf" srcId="{637409EA-7C12-4083-949B-083A2E6923CC}" destId="{E302A50B-6363-41A5-B267-27EE033D65AA}" srcOrd="0" destOrd="0" presId="urn:microsoft.com/office/officeart/2008/layout/HalfCircleOrganizationChart"/>
    <dgm:cxn modelId="{630D703E-968E-4331-A46A-AB802FB68B0B}" srcId="{4FA23A1C-70CF-4970-8E07-95D192CBB30C}" destId="{BAD0FBA6-2B8E-43F1-BBA8-8B1D08727AE5}" srcOrd="0" destOrd="0" parTransId="{A38B1D6A-1557-48F3-8E74-7CD946548D15}" sibTransId="{EEDD751C-F022-42B6-922B-B3D01414D2D4}"/>
    <dgm:cxn modelId="{024CAC24-D647-4BD2-97E4-597A3FD1EF99}" srcId="{BAD0FBA6-2B8E-43F1-BBA8-8B1D08727AE5}" destId="{A6F7E260-00EC-4EF0-9BA1-D7A9DF6CDCD6}" srcOrd="1" destOrd="0" parTransId="{D95A13A5-DCEF-4ACA-8804-324FC525F716}" sibTransId="{9CD2EE4C-C157-4E4F-9A17-A55F3D2FFCCF}"/>
    <dgm:cxn modelId="{18767D8F-06A8-41E3-B38D-22C5F5C8703A}" type="presOf" srcId="{D95A13A5-DCEF-4ACA-8804-324FC525F716}" destId="{866A2309-F84D-4520-B322-082FB150CAA1}" srcOrd="0" destOrd="0" presId="urn:microsoft.com/office/officeart/2008/layout/HalfCircleOrganizationChart"/>
    <dgm:cxn modelId="{B1591812-91CF-4560-8171-DCFE89F08177}" type="presOf" srcId="{AB2952FE-A92E-458D-A84F-09E7EC7B8807}" destId="{B0D1321D-97FE-4E74-B049-35715910B7C9}" srcOrd="0" destOrd="0" presId="urn:microsoft.com/office/officeart/2008/layout/HalfCircleOrganizationChart"/>
    <dgm:cxn modelId="{F76855E7-D17A-4D86-910E-F44AF32FA758}" type="presOf" srcId="{27121335-1073-478F-BF91-F43FC6725AAE}" destId="{13952727-0BEB-40EF-A012-568D939C3513}" srcOrd="0" destOrd="0" presId="urn:microsoft.com/office/officeart/2008/layout/HalfCircleOrganizationChart"/>
    <dgm:cxn modelId="{D9BB830C-F06E-413B-AF36-11701D2D3127}" type="presOf" srcId="{BD2E3C1D-0B80-4A3E-B873-068720E15528}" destId="{499E42A3-C23D-4B97-8DA5-15BB06FC185A}" srcOrd="0" destOrd="0" presId="urn:microsoft.com/office/officeart/2008/layout/HalfCircleOrganizationChart"/>
    <dgm:cxn modelId="{816F7ABE-16BB-44BF-A903-AB58EA19A768}" srcId="{A6F7E260-00EC-4EF0-9BA1-D7A9DF6CDCD6}" destId="{AB2952FE-A92E-458D-A84F-09E7EC7B8807}" srcOrd="0" destOrd="0" parTransId="{637409EA-7C12-4083-949B-083A2E6923CC}" sibTransId="{64A52AB6-231A-48F3-AC8C-5C130CCAE39F}"/>
    <dgm:cxn modelId="{7C15C93D-589E-40A7-BEEE-0B561B5A5522}" srcId="{BD2E3C1D-0B80-4A3E-B873-068720E15528}" destId="{E76311B3-3CCB-438D-9A2B-37BD261EFCE9}" srcOrd="1" destOrd="0" parTransId="{DEE58FC7-43EB-479D-99FB-B6C50C619B02}" sibTransId="{E69EDE2D-BE93-4A25-A753-0FFB43B30E23}"/>
    <dgm:cxn modelId="{41D7E3FE-878B-4C75-B7E7-09E8E79B1F59}" type="presOf" srcId="{A6F7E260-00EC-4EF0-9BA1-D7A9DF6CDCD6}" destId="{7991ECA9-7AA2-4215-B782-280808654D70}" srcOrd="1" destOrd="0" presId="urn:microsoft.com/office/officeart/2008/layout/HalfCircleOrganizationChart"/>
    <dgm:cxn modelId="{11E4EA05-AF76-4678-BF6A-801F2FB5A593}" type="presOf" srcId="{E76311B3-3CCB-438D-9A2B-37BD261EFCE9}" destId="{584D90AD-4E0A-4946-8C61-F0A724DC608F}" srcOrd="0" destOrd="0" presId="urn:microsoft.com/office/officeart/2008/layout/HalfCircleOrganizationChart"/>
    <dgm:cxn modelId="{2F5CF9D9-80AA-418B-B027-45A33FC4F005}" type="presOf" srcId="{AEA838CA-3E62-4FBF-8E3B-A4014A440711}" destId="{6B19276B-F385-4F29-A170-693E317035EB}" srcOrd="0" destOrd="0" presId="urn:microsoft.com/office/officeart/2008/layout/HalfCircleOrganizationChart"/>
    <dgm:cxn modelId="{1ACB3FBB-F13D-4736-A47A-28FAB7E9FE76}" type="presOf" srcId="{8CC7BFD7-CFE9-4C18-AE8D-52717318132E}" destId="{010890AF-6B97-46E7-B772-9D95F123843E}" srcOrd="1" destOrd="0" presId="urn:microsoft.com/office/officeart/2008/layout/HalfCircleOrganizationChart"/>
    <dgm:cxn modelId="{BF5307EC-CCFB-4732-91DC-872670F87141}" type="presOf" srcId="{BAD0FBA6-2B8E-43F1-BBA8-8B1D08727AE5}" destId="{0C1F9AFD-E5C2-4B44-BFBD-127996BABC0F}" srcOrd="1" destOrd="0" presId="urn:microsoft.com/office/officeart/2008/layout/HalfCircleOrganizationChart"/>
    <dgm:cxn modelId="{5991E7E4-00C1-4C37-B33A-7E88B5C01122}" type="presOf" srcId="{E76311B3-3CCB-438D-9A2B-37BD261EFCE9}" destId="{6BE757FC-F98E-4661-A70B-C0A8D1D1E099}" srcOrd="1" destOrd="0" presId="urn:microsoft.com/office/officeart/2008/layout/HalfCircleOrganizationChart"/>
    <dgm:cxn modelId="{B5AB49BB-38B6-4021-BFC3-250D6D0FA5C3}" type="presOf" srcId="{BAD0FBA6-2B8E-43F1-BBA8-8B1D08727AE5}" destId="{12078D0D-1CF6-44C0-811F-6BDD64C54494}" srcOrd="0" destOrd="0" presId="urn:microsoft.com/office/officeart/2008/layout/HalfCircleOrganizationChart"/>
    <dgm:cxn modelId="{EE842743-8ADC-4A12-B430-3DBEC75FAC16}" type="presOf" srcId="{EAACEB8F-8524-4596-A09C-AC9F303B8A4F}" destId="{1DEDC6D9-7A16-4C6D-A64F-1BD5539CFD65}" srcOrd="0" destOrd="0" presId="urn:microsoft.com/office/officeart/2008/layout/HalfCircleOrganizationChart"/>
    <dgm:cxn modelId="{24A16910-E895-4F4C-9AF8-764B17A3D1A2}" type="presParOf" srcId="{C1E0FF15-5AEA-4F96-AF92-3B522E7F39F6}" destId="{E7D57796-2DD6-4C62-AB9B-5ED18A6A436D}" srcOrd="0" destOrd="0" presId="urn:microsoft.com/office/officeart/2008/layout/HalfCircleOrganizationChart"/>
    <dgm:cxn modelId="{4E78E9B0-EE90-4FF3-A6D2-DAE1C5734A07}" type="presParOf" srcId="{E7D57796-2DD6-4C62-AB9B-5ED18A6A436D}" destId="{9A9B94E4-DAC8-428E-B162-D1DB39FD89EE}" srcOrd="0" destOrd="0" presId="urn:microsoft.com/office/officeart/2008/layout/HalfCircleOrganizationChart"/>
    <dgm:cxn modelId="{F047B2A1-2625-42EF-977D-8687DD6E7CFE}" type="presParOf" srcId="{9A9B94E4-DAC8-428E-B162-D1DB39FD89EE}" destId="{12078D0D-1CF6-44C0-811F-6BDD64C54494}" srcOrd="0" destOrd="0" presId="urn:microsoft.com/office/officeart/2008/layout/HalfCircleOrganizationChart"/>
    <dgm:cxn modelId="{C652AF3D-3F79-41EB-9AF5-00ACDF3B6A3F}" type="presParOf" srcId="{9A9B94E4-DAC8-428E-B162-D1DB39FD89EE}" destId="{92B7BD9D-23CB-4841-A5AD-BB11E84247C5}" srcOrd="1" destOrd="0" presId="urn:microsoft.com/office/officeart/2008/layout/HalfCircleOrganizationChart"/>
    <dgm:cxn modelId="{6CE1DC54-20F1-4E37-92E1-2567688D82EF}" type="presParOf" srcId="{9A9B94E4-DAC8-428E-B162-D1DB39FD89EE}" destId="{328668CA-A6F3-4F54-94C8-656928E0D10A}" srcOrd="2" destOrd="0" presId="urn:microsoft.com/office/officeart/2008/layout/HalfCircleOrganizationChart"/>
    <dgm:cxn modelId="{6214367F-0A2B-4970-BCD0-D6834546D3FA}" type="presParOf" srcId="{9A9B94E4-DAC8-428E-B162-D1DB39FD89EE}" destId="{0C1F9AFD-E5C2-4B44-BFBD-127996BABC0F}" srcOrd="3" destOrd="0" presId="urn:microsoft.com/office/officeart/2008/layout/HalfCircleOrganizationChart"/>
    <dgm:cxn modelId="{21E76EB0-6992-4E6C-AB24-216254A3CD2C}" type="presParOf" srcId="{E7D57796-2DD6-4C62-AB9B-5ED18A6A436D}" destId="{02C95B7A-3CFB-47C6-A3B4-33F2687A8666}" srcOrd="1" destOrd="0" presId="urn:microsoft.com/office/officeart/2008/layout/HalfCircleOrganizationChart"/>
    <dgm:cxn modelId="{3E8DEF6F-5A82-4A75-98D4-410B56943CBA}" type="presParOf" srcId="{02C95B7A-3CFB-47C6-A3B4-33F2687A8666}" destId="{11A3D19D-B6FD-4969-B09D-184616406452}" srcOrd="0" destOrd="0" presId="urn:microsoft.com/office/officeart/2008/layout/HalfCircleOrganizationChart"/>
    <dgm:cxn modelId="{D6972424-D817-469B-A304-91689EB2E99D}" type="presParOf" srcId="{02C95B7A-3CFB-47C6-A3B4-33F2687A8666}" destId="{5489DF20-23B6-4F5A-99C7-094CCBD7E1C1}" srcOrd="1" destOrd="0" presId="urn:microsoft.com/office/officeart/2008/layout/HalfCircleOrganizationChart"/>
    <dgm:cxn modelId="{A235AD94-C763-43F2-A01C-89998CED863D}" type="presParOf" srcId="{5489DF20-23B6-4F5A-99C7-094CCBD7E1C1}" destId="{89551840-F028-43A7-80B3-4949C77B2E67}" srcOrd="0" destOrd="0" presId="urn:microsoft.com/office/officeart/2008/layout/HalfCircleOrganizationChart"/>
    <dgm:cxn modelId="{C5EF85BD-8443-4DF6-8F91-2A17A38C807E}" type="presParOf" srcId="{89551840-F028-43A7-80B3-4949C77B2E67}" destId="{05D3F291-2906-4F4C-B879-EA02D9FC187B}" srcOrd="0" destOrd="0" presId="urn:microsoft.com/office/officeart/2008/layout/HalfCircleOrganizationChart"/>
    <dgm:cxn modelId="{89B2EA7F-AFE6-463E-ABA8-0E78A3A25820}" type="presParOf" srcId="{89551840-F028-43A7-80B3-4949C77B2E67}" destId="{E6C1C499-E4C8-40EB-9341-ABD2746D8596}" srcOrd="1" destOrd="0" presId="urn:microsoft.com/office/officeart/2008/layout/HalfCircleOrganizationChart"/>
    <dgm:cxn modelId="{2AED9013-712A-4126-9025-B5942062D6DB}" type="presParOf" srcId="{89551840-F028-43A7-80B3-4949C77B2E67}" destId="{A529F289-AA9B-4D4D-A3DC-247B01CBFDB2}" srcOrd="2" destOrd="0" presId="urn:microsoft.com/office/officeart/2008/layout/HalfCircleOrganizationChart"/>
    <dgm:cxn modelId="{5161ADCF-48FF-407A-8352-3E15DEBDF827}" type="presParOf" srcId="{89551840-F028-43A7-80B3-4949C77B2E67}" destId="{010890AF-6B97-46E7-B772-9D95F123843E}" srcOrd="3" destOrd="0" presId="urn:microsoft.com/office/officeart/2008/layout/HalfCircleOrganizationChart"/>
    <dgm:cxn modelId="{02A00F2E-1443-43BB-B527-B645C8080776}" type="presParOf" srcId="{5489DF20-23B6-4F5A-99C7-094CCBD7E1C1}" destId="{016032F8-162D-40D3-84F4-8B9A1FFDAE46}" srcOrd="1" destOrd="0" presId="urn:microsoft.com/office/officeart/2008/layout/HalfCircleOrganizationChart"/>
    <dgm:cxn modelId="{C51F45DE-E390-4232-B028-2141F39AF181}" type="presParOf" srcId="{5489DF20-23B6-4F5A-99C7-094CCBD7E1C1}" destId="{595BA264-3E9E-477B-B740-9076F49F9A1C}" srcOrd="2" destOrd="0" presId="urn:microsoft.com/office/officeart/2008/layout/HalfCircleOrganizationChart"/>
    <dgm:cxn modelId="{2DDF9E46-C2E1-4984-A9A2-1F47E1FC3069}" type="presParOf" srcId="{02C95B7A-3CFB-47C6-A3B4-33F2687A8666}" destId="{866A2309-F84D-4520-B322-082FB150CAA1}" srcOrd="2" destOrd="0" presId="urn:microsoft.com/office/officeart/2008/layout/HalfCircleOrganizationChart"/>
    <dgm:cxn modelId="{B883EBC9-18E6-4BA7-A72F-5836AEF36897}" type="presParOf" srcId="{02C95B7A-3CFB-47C6-A3B4-33F2687A8666}" destId="{44739360-2658-49ED-9B8C-6E60A977F5BB}" srcOrd="3" destOrd="0" presId="urn:microsoft.com/office/officeart/2008/layout/HalfCircleOrganizationChart"/>
    <dgm:cxn modelId="{B4735B46-5960-4C49-ACA9-1E04FD3A2EF4}" type="presParOf" srcId="{44739360-2658-49ED-9B8C-6E60A977F5BB}" destId="{380B1607-E4F4-4CD5-9550-221EB9E31B31}" srcOrd="0" destOrd="0" presId="urn:microsoft.com/office/officeart/2008/layout/HalfCircleOrganizationChart"/>
    <dgm:cxn modelId="{400363AA-AA3D-4FCF-91C1-A9DC7F775487}" type="presParOf" srcId="{380B1607-E4F4-4CD5-9550-221EB9E31B31}" destId="{3E08BCDB-15DE-48CA-B97E-EB150989FE4B}" srcOrd="0" destOrd="0" presId="urn:microsoft.com/office/officeart/2008/layout/HalfCircleOrganizationChart"/>
    <dgm:cxn modelId="{ABD50D2D-3CF3-4079-8396-57DADAF7832A}" type="presParOf" srcId="{380B1607-E4F4-4CD5-9550-221EB9E31B31}" destId="{97E01D53-5B54-4DEC-914D-6C2D0295646A}" srcOrd="1" destOrd="0" presId="urn:microsoft.com/office/officeart/2008/layout/HalfCircleOrganizationChart"/>
    <dgm:cxn modelId="{2874499D-68B7-4FB7-9F83-554A132FCFF7}" type="presParOf" srcId="{380B1607-E4F4-4CD5-9550-221EB9E31B31}" destId="{8E75FCFC-5FDA-407E-8BCF-97F3E43ABD44}" srcOrd="2" destOrd="0" presId="urn:microsoft.com/office/officeart/2008/layout/HalfCircleOrganizationChart"/>
    <dgm:cxn modelId="{8718DF8E-31C0-4558-8C92-3B7541B90013}" type="presParOf" srcId="{380B1607-E4F4-4CD5-9550-221EB9E31B31}" destId="{7991ECA9-7AA2-4215-B782-280808654D70}" srcOrd="3" destOrd="0" presId="urn:microsoft.com/office/officeart/2008/layout/HalfCircleOrganizationChart"/>
    <dgm:cxn modelId="{B3CA6DAE-6926-4C7E-A25D-D58F852535FF}" type="presParOf" srcId="{44739360-2658-49ED-9B8C-6E60A977F5BB}" destId="{5FD5548B-531C-4D55-B8C7-45DE7D3F6B97}" srcOrd="1" destOrd="0" presId="urn:microsoft.com/office/officeart/2008/layout/HalfCircleOrganizationChart"/>
    <dgm:cxn modelId="{C25F0509-929E-49F5-9701-853D58E8DC27}" type="presParOf" srcId="{5FD5548B-531C-4D55-B8C7-45DE7D3F6B97}" destId="{E302A50B-6363-41A5-B267-27EE033D65AA}" srcOrd="0" destOrd="0" presId="urn:microsoft.com/office/officeart/2008/layout/HalfCircleOrganizationChart"/>
    <dgm:cxn modelId="{1907BCD5-68E9-4105-9D3D-96A7ADDDB1D2}" type="presParOf" srcId="{5FD5548B-531C-4D55-B8C7-45DE7D3F6B97}" destId="{188BCAF8-FC4F-4FEF-92F0-CBA50DB1682C}" srcOrd="1" destOrd="0" presId="urn:microsoft.com/office/officeart/2008/layout/HalfCircleOrganizationChart"/>
    <dgm:cxn modelId="{6545984B-4E9B-48D0-91F3-3AF631C8D6B1}" type="presParOf" srcId="{188BCAF8-FC4F-4FEF-92F0-CBA50DB1682C}" destId="{2D6759C5-173B-4F43-B215-2E02BB415235}" srcOrd="0" destOrd="0" presId="urn:microsoft.com/office/officeart/2008/layout/HalfCircleOrganizationChart"/>
    <dgm:cxn modelId="{86EBF9B0-2D6B-4FA4-AC36-B3AA47181A03}" type="presParOf" srcId="{2D6759C5-173B-4F43-B215-2E02BB415235}" destId="{B0D1321D-97FE-4E74-B049-35715910B7C9}" srcOrd="0" destOrd="0" presId="urn:microsoft.com/office/officeart/2008/layout/HalfCircleOrganizationChart"/>
    <dgm:cxn modelId="{EA57BE51-75C2-4020-B360-E24AE3944256}" type="presParOf" srcId="{2D6759C5-173B-4F43-B215-2E02BB415235}" destId="{1DFBB4F1-CB2E-4A4D-88A2-1C7F1075B0EA}" srcOrd="1" destOrd="0" presId="urn:microsoft.com/office/officeart/2008/layout/HalfCircleOrganizationChart"/>
    <dgm:cxn modelId="{A2E7C5BD-1B3A-4D72-BC5A-6534455AD9C5}" type="presParOf" srcId="{2D6759C5-173B-4F43-B215-2E02BB415235}" destId="{DB61D335-B1F8-4BC9-AD85-E1A5090B4924}" srcOrd="2" destOrd="0" presId="urn:microsoft.com/office/officeart/2008/layout/HalfCircleOrganizationChart"/>
    <dgm:cxn modelId="{56D076E4-7CAC-491F-B79A-7E8BA8F608F6}" type="presParOf" srcId="{2D6759C5-173B-4F43-B215-2E02BB415235}" destId="{BDF8612E-74C1-47E9-8404-280C6C249459}" srcOrd="3" destOrd="0" presId="urn:microsoft.com/office/officeart/2008/layout/HalfCircleOrganizationChart"/>
    <dgm:cxn modelId="{D02711CE-7C6E-4E33-A554-2E334A1D4F1A}" type="presParOf" srcId="{188BCAF8-FC4F-4FEF-92F0-CBA50DB1682C}" destId="{2BE55E93-8C34-4A3D-9AD4-20ADE9AA1917}" srcOrd="1" destOrd="0" presId="urn:microsoft.com/office/officeart/2008/layout/HalfCircleOrganizationChart"/>
    <dgm:cxn modelId="{7036BFD9-06D6-4986-B5AC-FEC54D4D840A}" type="presParOf" srcId="{188BCAF8-FC4F-4FEF-92F0-CBA50DB1682C}" destId="{21010EA4-6407-4DD3-BA68-2C518CF85C2D}" srcOrd="2" destOrd="0" presId="urn:microsoft.com/office/officeart/2008/layout/HalfCircleOrganizationChart"/>
    <dgm:cxn modelId="{F696D408-CD2C-4D0E-B701-CB259ED04D36}" type="presParOf" srcId="{5FD5548B-531C-4D55-B8C7-45DE7D3F6B97}" destId="{1DEDC6D9-7A16-4C6D-A64F-1BD5539CFD65}" srcOrd="2" destOrd="0" presId="urn:microsoft.com/office/officeart/2008/layout/HalfCircleOrganizationChart"/>
    <dgm:cxn modelId="{1BBF157A-7E5F-4FBB-A426-179A1B7DA64D}" type="presParOf" srcId="{5FD5548B-531C-4D55-B8C7-45DE7D3F6B97}" destId="{B5AF9997-8353-4332-BDD8-E811F575E630}" srcOrd="3" destOrd="0" presId="urn:microsoft.com/office/officeart/2008/layout/HalfCircleOrganizationChart"/>
    <dgm:cxn modelId="{61AAEF37-931B-46AB-AECD-AD45B48DFA6A}" type="presParOf" srcId="{B5AF9997-8353-4332-BDD8-E811F575E630}" destId="{0D998703-2B83-4817-8378-884C8038433C}" srcOrd="0" destOrd="0" presId="urn:microsoft.com/office/officeart/2008/layout/HalfCircleOrganizationChart"/>
    <dgm:cxn modelId="{F7C0EB36-EF96-4BDB-9387-951603AE1933}" type="presParOf" srcId="{0D998703-2B83-4817-8378-884C8038433C}" destId="{499E42A3-C23D-4B97-8DA5-15BB06FC185A}" srcOrd="0" destOrd="0" presId="urn:microsoft.com/office/officeart/2008/layout/HalfCircleOrganizationChart"/>
    <dgm:cxn modelId="{DB9717F9-D0D4-4E15-9173-440D48DC518A}" type="presParOf" srcId="{0D998703-2B83-4817-8378-884C8038433C}" destId="{B4B91CDB-2341-481F-880E-2609AC5C6833}" srcOrd="1" destOrd="0" presId="urn:microsoft.com/office/officeart/2008/layout/HalfCircleOrganizationChart"/>
    <dgm:cxn modelId="{AC9C0130-5404-4672-AFF6-65A3DEDD7AFE}" type="presParOf" srcId="{0D998703-2B83-4817-8378-884C8038433C}" destId="{6D3D972B-0806-4F1D-9F5D-4316F8374CE0}" srcOrd="2" destOrd="0" presId="urn:microsoft.com/office/officeart/2008/layout/HalfCircleOrganizationChart"/>
    <dgm:cxn modelId="{EC446C7B-F09F-4390-8F3B-6EA279AEE88B}" type="presParOf" srcId="{0D998703-2B83-4817-8378-884C8038433C}" destId="{673A3578-E60A-41D2-9D16-4B3E2FA5B649}" srcOrd="3" destOrd="0" presId="urn:microsoft.com/office/officeart/2008/layout/HalfCircleOrganizationChart"/>
    <dgm:cxn modelId="{42F3B927-6B68-4A04-AACA-49BFD4D242E8}" type="presParOf" srcId="{B5AF9997-8353-4332-BDD8-E811F575E630}" destId="{5A179395-5B28-478A-BE3F-2B210B7C5FB8}" srcOrd="1" destOrd="0" presId="urn:microsoft.com/office/officeart/2008/layout/HalfCircleOrganizationChart"/>
    <dgm:cxn modelId="{BC8F206D-0E01-4820-B6F2-CC077C32F12B}" type="presParOf" srcId="{5A179395-5B28-478A-BE3F-2B210B7C5FB8}" destId="{13952727-0BEB-40EF-A012-568D939C3513}" srcOrd="0" destOrd="0" presId="urn:microsoft.com/office/officeart/2008/layout/HalfCircleOrganizationChart"/>
    <dgm:cxn modelId="{325C8A15-658B-495D-9DEA-4839B5C460B4}" type="presParOf" srcId="{5A179395-5B28-478A-BE3F-2B210B7C5FB8}" destId="{212D5FBE-B451-418A-81E9-2C3A648EDE78}" srcOrd="1" destOrd="0" presId="urn:microsoft.com/office/officeart/2008/layout/HalfCircleOrganizationChart"/>
    <dgm:cxn modelId="{4457BB62-12E9-4265-90D0-5744E432DEFE}" type="presParOf" srcId="{212D5FBE-B451-418A-81E9-2C3A648EDE78}" destId="{650194F4-F631-4BCD-B0C5-9B37023A23B2}" srcOrd="0" destOrd="0" presId="urn:microsoft.com/office/officeart/2008/layout/HalfCircleOrganizationChart"/>
    <dgm:cxn modelId="{4873EA67-245E-4AD7-BCAD-90AE6883B068}" type="presParOf" srcId="{650194F4-F631-4BCD-B0C5-9B37023A23B2}" destId="{6B19276B-F385-4F29-A170-693E317035EB}" srcOrd="0" destOrd="0" presId="urn:microsoft.com/office/officeart/2008/layout/HalfCircleOrganizationChart"/>
    <dgm:cxn modelId="{99346A2E-41AC-4182-A2F3-D0C7E377FB39}" type="presParOf" srcId="{650194F4-F631-4BCD-B0C5-9B37023A23B2}" destId="{A43D8F22-54F8-43B0-864F-A845B6CA3DAD}" srcOrd="1" destOrd="0" presId="urn:microsoft.com/office/officeart/2008/layout/HalfCircleOrganizationChart"/>
    <dgm:cxn modelId="{014D1D0C-3E76-42A2-9231-AD2F21594CB6}" type="presParOf" srcId="{650194F4-F631-4BCD-B0C5-9B37023A23B2}" destId="{35105927-816C-491B-83C1-0069C17AA153}" srcOrd="2" destOrd="0" presId="urn:microsoft.com/office/officeart/2008/layout/HalfCircleOrganizationChart"/>
    <dgm:cxn modelId="{C72528E1-E3E0-4B2A-87C8-67006901A376}" type="presParOf" srcId="{650194F4-F631-4BCD-B0C5-9B37023A23B2}" destId="{E29732C7-821B-4C64-8EC3-0817C4E53E21}" srcOrd="3" destOrd="0" presId="urn:microsoft.com/office/officeart/2008/layout/HalfCircleOrganizationChart"/>
    <dgm:cxn modelId="{4509A834-A4AB-4C74-9EC6-F500C4DB5A59}" type="presParOf" srcId="{212D5FBE-B451-418A-81E9-2C3A648EDE78}" destId="{5C67E648-7C2F-4354-B29F-8FDA4AEDF500}" srcOrd="1" destOrd="0" presId="urn:microsoft.com/office/officeart/2008/layout/HalfCircleOrganizationChart"/>
    <dgm:cxn modelId="{40252AE3-43EF-4C24-89A9-DE81F9BB87FD}" type="presParOf" srcId="{212D5FBE-B451-418A-81E9-2C3A648EDE78}" destId="{77965514-62A3-47B3-B366-45FF32CC9AB6}" srcOrd="2" destOrd="0" presId="urn:microsoft.com/office/officeart/2008/layout/HalfCircleOrganizationChart"/>
    <dgm:cxn modelId="{4AB0E691-E9A9-49CF-B969-85E72AAEEC54}" type="presParOf" srcId="{5A179395-5B28-478A-BE3F-2B210B7C5FB8}" destId="{E5353DFC-B64D-4A64-92B5-9E744A07D533}" srcOrd="2" destOrd="0" presId="urn:microsoft.com/office/officeart/2008/layout/HalfCircleOrganizationChart"/>
    <dgm:cxn modelId="{4F01B3E9-8D6E-40CC-87D4-8349D342CE1F}" type="presParOf" srcId="{5A179395-5B28-478A-BE3F-2B210B7C5FB8}" destId="{A6651812-2417-4536-9428-AAACFA41DA25}" srcOrd="3" destOrd="0" presId="urn:microsoft.com/office/officeart/2008/layout/HalfCircleOrganizationChart"/>
    <dgm:cxn modelId="{317F4953-1ABE-4C15-A0BF-411775129283}" type="presParOf" srcId="{A6651812-2417-4536-9428-AAACFA41DA25}" destId="{0898B4B1-513D-4A0F-A956-DB4509DA0B54}" srcOrd="0" destOrd="0" presId="urn:microsoft.com/office/officeart/2008/layout/HalfCircleOrganizationChart"/>
    <dgm:cxn modelId="{F29AEA51-FFD5-49D2-8352-566C0AA30A0B}" type="presParOf" srcId="{0898B4B1-513D-4A0F-A956-DB4509DA0B54}" destId="{584D90AD-4E0A-4946-8C61-F0A724DC608F}" srcOrd="0" destOrd="0" presId="urn:microsoft.com/office/officeart/2008/layout/HalfCircleOrganizationChart"/>
    <dgm:cxn modelId="{A1E247FF-BB62-4B02-9508-742A0B31C111}" type="presParOf" srcId="{0898B4B1-513D-4A0F-A956-DB4509DA0B54}" destId="{E42E797D-B193-4733-B988-AD3120E09E29}" srcOrd="1" destOrd="0" presId="urn:microsoft.com/office/officeart/2008/layout/HalfCircleOrganizationChart"/>
    <dgm:cxn modelId="{31469132-9EEE-4753-8563-583533237A1C}" type="presParOf" srcId="{0898B4B1-513D-4A0F-A956-DB4509DA0B54}" destId="{8C6A05E7-175C-4248-91F9-5881B6E2E2DF}" srcOrd="2" destOrd="0" presId="urn:microsoft.com/office/officeart/2008/layout/HalfCircleOrganizationChart"/>
    <dgm:cxn modelId="{73BAB0FB-CA2B-4A82-8484-D7BA9CC3268E}" type="presParOf" srcId="{0898B4B1-513D-4A0F-A956-DB4509DA0B54}" destId="{6BE757FC-F98E-4661-A70B-C0A8D1D1E099}" srcOrd="3" destOrd="0" presId="urn:microsoft.com/office/officeart/2008/layout/HalfCircleOrganizationChart"/>
    <dgm:cxn modelId="{3FAC9042-26E7-4516-9799-82C8F10A9E00}" type="presParOf" srcId="{A6651812-2417-4536-9428-AAACFA41DA25}" destId="{5732347A-4492-485B-BC0E-B1C70FE90456}" srcOrd="1" destOrd="0" presId="urn:microsoft.com/office/officeart/2008/layout/HalfCircleOrganizationChart"/>
    <dgm:cxn modelId="{343C6BCD-941F-45AC-B98E-A795545DF636}" type="presParOf" srcId="{A6651812-2417-4536-9428-AAACFA41DA25}" destId="{7D492ED1-51DF-42D7-959E-EC27885F921F}" srcOrd="2" destOrd="0" presId="urn:microsoft.com/office/officeart/2008/layout/HalfCircleOrganizationChart"/>
    <dgm:cxn modelId="{59867BB1-DC7B-4735-83F2-BEBAE557C2B7}" type="presParOf" srcId="{B5AF9997-8353-4332-BDD8-E811F575E630}" destId="{398A7886-618A-481F-87F1-034E3F0550AF}" srcOrd="2" destOrd="0" presId="urn:microsoft.com/office/officeart/2008/layout/HalfCircleOrganizationChart"/>
    <dgm:cxn modelId="{62FF2E68-E85E-4F67-93BF-EC205C068ACE}" type="presParOf" srcId="{44739360-2658-49ED-9B8C-6E60A977F5BB}" destId="{4FD10652-F872-4043-BC27-3825805ECC98}" srcOrd="2" destOrd="0" presId="urn:microsoft.com/office/officeart/2008/layout/HalfCircleOrganizationChart"/>
    <dgm:cxn modelId="{3BDFDC4F-6CB6-4417-BD9E-7AD9F5F9BBE0}" type="presParOf" srcId="{E7D57796-2DD6-4C62-AB9B-5ED18A6A436D}" destId="{1624552F-0145-4F83-B1CE-B1CB3D2A7AB3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6DBC7A-0314-479E-AF52-0E17FD7232B0}" type="doc">
      <dgm:prSet loTypeId="urn:microsoft.com/office/officeart/2005/8/layout/arrow5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D3C03D1B-6AAD-4F30-923D-600D2C800990}">
      <dgm:prSet phldrT="[Metin]"/>
      <dgm:spPr/>
      <dgm:t>
        <a:bodyPr/>
        <a:lstStyle/>
        <a:p>
          <a:r>
            <a:rPr lang="tr-TR" dirty="0" smtClean="0"/>
            <a:t>II, III, </a:t>
          </a:r>
          <a:r>
            <a:rPr lang="tr-TR" dirty="0" err="1" smtClean="0"/>
            <a:t>aVF</a:t>
          </a:r>
          <a:endParaRPr lang="tr-TR" dirty="0" smtClean="0"/>
        </a:p>
        <a:p>
          <a:r>
            <a:rPr lang="tr-TR" dirty="0" smtClean="0"/>
            <a:t>(</a:t>
          </a:r>
          <a:r>
            <a:rPr lang="tr-TR" dirty="0" err="1" smtClean="0"/>
            <a:t>İnferior</a:t>
          </a:r>
          <a:r>
            <a:rPr lang="tr-TR" dirty="0" smtClean="0"/>
            <a:t>)</a:t>
          </a:r>
        </a:p>
      </dgm:t>
    </dgm:pt>
    <dgm:pt modelId="{3340BA63-FDD8-489F-ADF5-069F30AEA94D}" type="parTrans" cxnId="{D62B6617-6A52-4C59-A53B-466BE6BF3FF4}">
      <dgm:prSet/>
      <dgm:spPr/>
      <dgm:t>
        <a:bodyPr/>
        <a:lstStyle/>
        <a:p>
          <a:endParaRPr lang="tr-TR"/>
        </a:p>
      </dgm:t>
    </dgm:pt>
    <dgm:pt modelId="{7BAEEA75-A3F0-4D21-A5DF-31BB538DB078}" type="sibTrans" cxnId="{D62B6617-6A52-4C59-A53B-466BE6BF3FF4}">
      <dgm:prSet/>
      <dgm:spPr/>
      <dgm:t>
        <a:bodyPr/>
        <a:lstStyle/>
        <a:p>
          <a:endParaRPr lang="tr-TR"/>
        </a:p>
      </dgm:t>
    </dgm:pt>
    <dgm:pt modelId="{FF373C9D-9A62-4230-A032-6568D194AC6B}">
      <dgm:prSet phldrT="[Metin]"/>
      <dgm:spPr/>
      <dgm:t>
        <a:bodyPr/>
        <a:lstStyle/>
        <a:p>
          <a:r>
            <a:rPr lang="tr-TR" dirty="0" smtClean="0"/>
            <a:t>I, </a:t>
          </a:r>
          <a:r>
            <a:rPr lang="tr-TR" dirty="0" err="1" smtClean="0"/>
            <a:t>aVL</a:t>
          </a:r>
          <a:endParaRPr lang="tr-TR" dirty="0" smtClean="0"/>
        </a:p>
        <a:p>
          <a:r>
            <a:rPr lang="tr-TR" dirty="0" smtClean="0"/>
            <a:t>(Yüksek </a:t>
          </a:r>
          <a:r>
            <a:rPr lang="tr-TR" dirty="0" err="1" smtClean="0"/>
            <a:t>Lateral</a:t>
          </a:r>
          <a:r>
            <a:rPr lang="tr-TR" dirty="0" smtClean="0"/>
            <a:t>)</a:t>
          </a:r>
        </a:p>
      </dgm:t>
    </dgm:pt>
    <dgm:pt modelId="{BBB2A95A-1BE6-48DB-90A5-E85D4BD0AA07}" type="parTrans" cxnId="{6600224E-8514-4C51-A654-A20CF61F99AF}">
      <dgm:prSet/>
      <dgm:spPr/>
      <dgm:t>
        <a:bodyPr/>
        <a:lstStyle/>
        <a:p>
          <a:endParaRPr lang="tr-TR"/>
        </a:p>
      </dgm:t>
    </dgm:pt>
    <dgm:pt modelId="{0B67DC2B-E0FA-44C7-BAD2-F6FA81476AF5}" type="sibTrans" cxnId="{6600224E-8514-4C51-A654-A20CF61F99AF}">
      <dgm:prSet/>
      <dgm:spPr/>
      <dgm:t>
        <a:bodyPr/>
        <a:lstStyle/>
        <a:p>
          <a:endParaRPr lang="tr-TR"/>
        </a:p>
      </dgm:t>
    </dgm:pt>
    <dgm:pt modelId="{B8286172-24F0-450D-9C42-162F0F4FD2A7}" type="pres">
      <dgm:prSet presAssocID="{E86DBC7A-0314-479E-AF52-0E17FD7232B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287D8FD-8BC5-4052-8814-B158EEF4C32B}" type="pres">
      <dgm:prSet presAssocID="{D3C03D1B-6AAD-4F30-923D-600D2C800990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A631A88-0212-4BA8-97D7-AD01D11503E2}" type="pres">
      <dgm:prSet presAssocID="{FF373C9D-9A62-4230-A032-6568D194AC6B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600224E-8514-4C51-A654-A20CF61F99AF}" srcId="{E86DBC7A-0314-479E-AF52-0E17FD7232B0}" destId="{FF373C9D-9A62-4230-A032-6568D194AC6B}" srcOrd="1" destOrd="0" parTransId="{BBB2A95A-1BE6-48DB-90A5-E85D4BD0AA07}" sibTransId="{0B67DC2B-E0FA-44C7-BAD2-F6FA81476AF5}"/>
    <dgm:cxn modelId="{BD89CAB4-D112-4910-B811-9132497C6675}" type="presOf" srcId="{D3C03D1B-6AAD-4F30-923D-600D2C800990}" destId="{F287D8FD-8BC5-4052-8814-B158EEF4C32B}" srcOrd="0" destOrd="0" presId="urn:microsoft.com/office/officeart/2005/8/layout/arrow5"/>
    <dgm:cxn modelId="{58053244-A669-4D0A-9836-99F0DFFDC04C}" type="presOf" srcId="{E86DBC7A-0314-479E-AF52-0E17FD7232B0}" destId="{B8286172-24F0-450D-9C42-162F0F4FD2A7}" srcOrd="0" destOrd="0" presId="urn:microsoft.com/office/officeart/2005/8/layout/arrow5"/>
    <dgm:cxn modelId="{D62B6617-6A52-4C59-A53B-466BE6BF3FF4}" srcId="{E86DBC7A-0314-479E-AF52-0E17FD7232B0}" destId="{D3C03D1B-6AAD-4F30-923D-600D2C800990}" srcOrd="0" destOrd="0" parTransId="{3340BA63-FDD8-489F-ADF5-069F30AEA94D}" sibTransId="{7BAEEA75-A3F0-4D21-A5DF-31BB538DB078}"/>
    <dgm:cxn modelId="{84751906-041F-455A-A055-950B8C0EA8D1}" type="presOf" srcId="{FF373C9D-9A62-4230-A032-6568D194AC6B}" destId="{0A631A88-0212-4BA8-97D7-AD01D11503E2}" srcOrd="0" destOrd="0" presId="urn:microsoft.com/office/officeart/2005/8/layout/arrow5"/>
    <dgm:cxn modelId="{6BA7C9E9-790B-4D76-A147-284C6FEC18BA}" type="presParOf" srcId="{B8286172-24F0-450D-9C42-162F0F4FD2A7}" destId="{F287D8FD-8BC5-4052-8814-B158EEF4C32B}" srcOrd="0" destOrd="0" presId="urn:microsoft.com/office/officeart/2005/8/layout/arrow5"/>
    <dgm:cxn modelId="{EA8C8491-80FA-468C-8811-652E9E21F6E9}" type="presParOf" srcId="{B8286172-24F0-450D-9C42-162F0F4FD2A7}" destId="{0A631A88-0212-4BA8-97D7-AD01D11503E2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6DBC7A-0314-479E-AF52-0E17FD7232B0}" type="doc">
      <dgm:prSet loTypeId="urn:microsoft.com/office/officeart/2005/8/layout/arrow5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D3C03D1B-6AAD-4F30-923D-600D2C800990}">
      <dgm:prSet phldrT="[Metin]"/>
      <dgm:spPr/>
      <dgm:t>
        <a:bodyPr/>
        <a:lstStyle/>
        <a:p>
          <a:r>
            <a:rPr lang="tr-TR" dirty="0" err="1" smtClean="0"/>
            <a:t>Posterior</a:t>
          </a:r>
          <a:r>
            <a:rPr lang="tr-TR" dirty="0" smtClean="0"/>
            <a:t> Duvar</a:t>
          </a:r>
          <a:endParaRPr lang="tr-TR" dirty="0"/>
        </a:p>
      </dgm:t>
    </dgm:pt>
    <dgm:pt modelId="{3340BA63-FDD8-489F-ADF5-069F30AEA94D}" type="parTrans" cxnId="{D62B6617-6A52-4C59-A53B-466BE6BF3FF4}">
      <dgm:prSet/>
      <dgm:spPr/>
      <dgm:t>
        <a:bodyPr/>
        <a:lstStyle/>
        <a:p>
          <a:endParaRPr lang="tr-TR"/>
        </a:p>
      </dgm:t>
    </dgm:pt>
    <dgm:pt modelId="{7BAEEA75-A3F0-4D21-A5DF-31BB538DB078}" type="sibTrans" cxnId="{D62B6617-6A52-4C59-A53B-466BE6BF3FF4}">
      <dgm:prSet/>
      <dgm:spPr/>
      <dgm:t>
        <a:bodyPr/>
        <a:lstStyle/>
        <a:p>
          <a:endParaRPr lang="tr-TR"/>
        </a:p>
      </dgm:t>
    </dgm:pt>
    <dgm:pt modelId="{FF373C9D-9A62-4230-A032-6568D194AC6B}">
      <dgm:prSet phldrT="[Metin]"/>
      <dgm:spPr/>
      <dgm:t>
        <a:bodyPr/>
        <a:lstStyle/>
        <a:p>
          <a:r>
            <a:rPr lang="tr-TR" dirty="0" smtClean="0"/>
            <a:t>V1, V2</a:t>
          </a:r>
          <a:endParaRPr lang="tr-TR" dirty="0"/>
        </a:p>
      </dgm:t>
    </dgm:pt>
    <dgm:pt modelId="{BBB2A95A-1BE6-48DB-90A5-E85D4BD0AA07}" type="parTrans" cxnId="{6600224E-8514-4C51-A654-A20CF61F99AF}">
      <dgm:prSet/>
      <dgm:spPr/>
      <dgm:t>
        <a:bodyPr/>
        <a:lstStyle/>
        <a:p>
          <a:endParaRPr lang="tr-TR"/>
        </a:p>
      </dgm:t>
    </dgm:pt>
    <dgm:pt modelId="{0B67DC2B-E0FA-44C7-BAD2-F6FA81476AF5}" type="sibTrans" cxnId="{6600224E-8514-4C51-A654-A20CF61F99AF}">
      <dgm:prSet/>
      <dgm:spPr/>
      <dgm:t>
        <a:bodyPr/>
        <a:lstStyle/>
        <a:p>
          <a:endParaRPr lang="tr-TR"/>
        </a:p>
      </dgm:t>
    </dgm:pt>
    <dgm:pt modelId="{B8286172-24F0-450D-9C42-162F0F4FD2A7}" type="pres">
      <dgm:prSet presAssocID="{E86DBC7A-0314-479E-AF52-0E17FD7232B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287D8FD-8BC5-4052-8814-B158EEF4C32B}" type="pres">
      <dgm:prSet presAssocID="{D3C03D1B-6AAD-4F30-923D-600D2C800990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A631A88-0212-4BA8-97D7-AD01D11503E2}" type="pres">
      <dgm:prSet presAssocID="{FF373C9D-9A62-4230-A032-6568D194AC6B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600224E-8514-4C51-A654-A20CF61F99AF}" srcId="{E86DBC7A-0314-479E-AF52-0E17FD7232B0}" destId="{FF373C9D-9A62-4230-A032-6568D194AC6B}" srcOrd="1" destOrd="0" parTransId="{BBB2A95A-1BE6-48DB-90A5-E85D4BD0AA07}" sibTransId="{0B67DC2B-E0FA-44C7-BAD2-F6FA81476AF5}"/>
    <dgm:cxn modelId="{D62B6617-6A52-4C59-A53B-466BE6BF3FF4}" srcId="{E86DBC7A-0314-479E-AF52-0E17FD7232B0}" destId="{D3C03D1B-6AAD-4F30-923D-600D2C800990}" srcOrd="0" destOrd="0" parTransId="{3340BA63-FDD8-489F-ADF5-069F30AEA94D}" sibTransId="{7BAEEA75-A3F0-4D21-A5DF-31BB538DB078}"/>
    <dgm:cxn modelId="{5D14C871-A33B-424C-BFE9-FC6E2F3D9E65}" type="presOf" srcId="{FF373C9D-9A62-4230-A032-6568D194AC6B}" destId="{0A631A88-0212-4BA8-97D7-AD01D11503E2}" srcOrd="0" destOrd="0" presId="urn:microsoft.com/office/officeart/2005/8/layout/arrow5"/>
    <dgm:cxn modelId="{43878667-F649-4EC3-A766-2AA76B88B580}" type="presOf" srcId="{E86DBC7A-0314-479E-AF52-0E17FD7232B0}" destId="{B8286172-24F0-450D-9C42-162F0F4FD2A7}" srcOrd="0" destOrd="0" presId="urn:microsoft.com/office/officeart/2005/8/layout/arrow5"/>
    <dgm:cxn modelId="{EB0E1261-CD36-4AA2-9370-8C2E0E3B37A4}" type="presOf" srcId="{D3C03D1B-6AAD-4F30-923D-600D2C800990}" destId="{F287D8FD-8BC5-4052-8814-B158EEF4C32B}" srcOrd="0" destOrd="0" presId="urn:microsoft.com/office/officeart/2005/8/layout/arrow5"/>
    <dgm:cxn modelId="{074213BB-6F05-4144-8538-68BD18122CCC}" type="presParOf" srcId="{B8286172-24F0-450D-9C42-162F0F4FD2A7}" destId="{F287D8FD-8BC5-4052-8814-B158EEF4C32B}" srcOrd="0" destOrd="0" presId="urn:microsoft.com/office/officeart/2005/8/layout/arrow5"/>
    <dgm:cxn modelId="{77620CF7-C667-43E6-BE57-0AF9B7564B6C}" type="presParOf" srcId="{B8286172-24F0-450D-9C42-162F0F4FD2A7}" destId="{0A631A88-0212-4BA8-97D7-AD01D11503E2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53DFC-B64D-4A64-92B5-9E744A07D533}">
      <dsp:nvSpPr>
        <dsp:cNvPr id="0" name=""/>
        <dsp:cNvSpPr/>
      </dsp:nvSpPr>
      <dsp:spPr>
        <a:xfrm>
          <a:off x="5449760" y="2897001"/>
          <a:ext cx="693166" cy="1521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1953"/>
              </a:lnTo>
              <a:lnTo>
                <a:pt x="693166" y="152195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952727-0BEB-40EF-A012-568D939C3513}">
      <dsp:nvSpPr>
        <dsp:cNvPr id="0" name=""/>
        <dsp:cNvSpPr/>
      </dsp:nvSpPr>
      <dsp:spPr>
        <a:xfrm>
          <a:off x="5449760" y="2897001"/>
          <a:ext cx="693166" cy="452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065"/>
              </a:lnTo>
              <a:lnTo>
                <a:pt x="693166" y="45206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EDC6D9-7A16-4C6D-A64F-1BD5539CFD65}">
      <dsp:nvSpPr>
        <dsp:cNvPr id="0" name=""/>
        <dsp:cNvSpPr/>
      </dsp:nvSpPr>
      <dsp:spPr>
        <a:xfrm>
          <a:off x="4538095" y="1827113"/>
          <a:ext cx="911665" cy="316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222"/>
              </a:lnTo>
              <a:lnTo>
                <a:pt x="911665" y="158222"/>
              </a:lnTo>
              <a:lnTo>
                <a:pt x="911665" y="31644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A50B-6363-41A5-B267-27EE033D65AA}">
      <dsp:nvSpPr>
        <dsp:cNvPr id="0" name=""/>
        <dsp:cNvSpPr/>
      </dsp:nvSpPr>
      <dsp:spPr>
        <a:xfrm>
          <a:off x="3626429" y="1827113"/>
          <a:ext cx="911665" cy="316445"/>
        </a:xfrm>
        <a:custGeom>
          <a:avLst/>
          <a:gdLst/>
          <a:ahLst/>
          <a:cxnLst/>
          <a:rect l="0" t="0" r="0" b="0"/>
          <a:pathLst>
            <a:path>
              <a:moveTo>
                <a:pt x="911665" y="0"/>
              </a:moveTo>
              <a:lnTo>
                <a:pt x="911665" y="158222"/>
              </a:lnTo>
              <a:lnTo>
                <a:pt x="0" y="158222"/>
              </a:lnTo>
              <a:lnTo>
                <a:pt x="0" y="31644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A2309-F84D-4520-B322-082FB150CAA1}">
      <dsp:nvSpPr>
        <dsp:cNvPr id="0" name=""/>
        <dsp:cNvSpPr/>
      </dsp:nvSpPr>
      <dsp:spPr>
        <a:xfrm>
          <a:off x="3626429" y="757224"/>
          <a:ext cx="911665" cy="316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222"/>
              </a:lnTo>
              <a:lnTo>
                <a:pt x="911665" y="158222"/>
              </a:lnTo>
              <a:lnTo>
                <a:pt x="911665" y="31644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A3D19D-B6FD-4969-B09D-184616406452}">
      <dsp:nvSpPr>
        <dsp:cNvPr id="0" name=""/>
        <dsp:cNvSpPr/>
      </dsp:nvSpPr>
      <dsp:spPr>
        <a:xfrm>
          <a:off x="2714764" y="757224"/>
          <a:ext cx="911665" cy="316445"/>
        </a:xfrm>
        <a:custGeom>
          <a:avLst/>
          <a:gdLst/>
          <a:ahLst/>
          <a:cxnLst/>
          <a:rect l="0" t="0" r="0" b="0"/>
          <a:pathLst>
            <a:path>
              <a:moveTo>
                <a:pt x="911665" y="0"/>
              </a:moveTo>
              <a:lnTo>
                <a:pt x="911665" y="158222"/>
              </a:lnTo>
              <a:lnTo>
                <a:pt x="0" y="158222"/>
              </a:lnTo>
              <a:lnTo>
                <a:pt x="0" y="31644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7BD9D-23CB-4841-A5AD-BB11E84247C5}">
      <dsp:nvSpPr>
        <dsp:cNvPr id="0" name=""/>
        <dsp:cNvSpPr/>
      </dsp:nvSpPr>
      <dsp:spPr>
        <a:xfrm>
          <a:off x="3249708" y="3782"/>
          <a:ext cx="753442" cy="75344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8668CA-A6F3-4F54-94C8-656928E0D10A}">
      <dsp:nvSpPr>
        <dsp:cNvPr id="0" name=""/>
        <dsp:cNvSpPr/>
      </dsp:nvSpPr>
      <dsp:spPr>
        <a:xfrm>
          <a:off x="3249708" y="3782"/>
          <a:ext cx="753442" cy="75344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078D0D-1CF6-44C0-811F-6BDD64C54494}">
      <dsp:nvSpPr>
        <dsp:cNvPr id="0" name=""/>
        <dsp:cNvSpPr/>
      </dsp:nvSpPr>
      <dsp:spPr>
        <a:xfrm>
          <a:off x="2872987" y="139402"/>
          <a:ext cx="1506884" cy="482203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İskemik Kalp Hastalığı</a:t>
          </a:r>
          <a:endParaRPr lang="tr-TR" sz="1600" kern="1200" dirty="0"/>
        </a:p>
      </dsp:txBody>
      <dsp:txXfrm>
        <a:off x="2872987" y="139402"/>
        <a:ext cx="1506884" cy="482203"/>
      </dsp:txXfrm>
    </dsp:sp>
    <dsp:sp modelId="{E6C1C499-E4C8-40EB-9341-ABD2746D8596}">
      <dsp:nvSpPr>
        <dsp:cNvPr id="0" name=""/>
        <dsp:cNvSpPr/>
      </dsp:nvSpPr>
      <dsp:spPr>
        <a:xfrm>
          <a:off x="2338043" y="1073670"/>
          <a:ext cx="753442" cy="75344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29F289-AA9B-4D4D-A3DC-247B01CBFDB2}">
      <dsp:nvSpPr>
        <dsp:cNvPr id="0" name=""/>
        <dsp:cNvSpPr/>
      </dsp:nvSpPr>
      <dsp:spPr>
        <a:xfrm>
          <a:off x="2338043" y="1073670"/>
          <a:ext cx="753442" cy="75344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D3F291-2906-4F4C-B879-EA02D9FC187B}">
      <dsp:nvSpPr>
        <dsp:cNvPr id="0" name=""/>
        <dsp:cNvSpPr/>
      </dsp:nvSpPr>
      <dsp:spPr>
        <a:xfrm>
          <a:off x="1961322" y="1209290"/>
          <a:ext cx="1506884" cy="482203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Stabil Koroner Sendrom</a:t>
          </a:r>
          <a:endParaRPr lang="tr-TR" sz="1600" kern="1200" dirty="0"/>
        </a:p>
      </dsp:txBody>
      <dsp:txXfrm>
        <a:off x="1961322" y="1209290"/>
        <a:ext cx="1506884" cy="482203"/>
      </dsp:txXfrm>
    </dsp:sp>
    <dsp:sp modelId="{97E01D53-5B54-4DEC-914D-6C2D0295646A}">
      <dsp:nvSpPr>
        <dsp:cNvPr id="0" name=""/>
        <dsp:cNvSpPr/>
      </dsp:nvSpPr>
      <dsp:spPr>
        <a:xfrm>
          <a:off x="4161373" y="1073670"/>
          <a:ext cx="753442" cy="75344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75FCFC-5FDA-407E-8BCF-97F3E43ABD44}">
      <dsp:nvSpPr>
        <dsp:cNvPr id="0" name=""/>
        <dsp:cNvSpPr/>
      </dsp:nvSpPr>
      <dsp:spPr>
        <a:xfrm>
          <a:off x="4161373" y="1073670"/>
          <a:ext cx="753442" cy="75344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8BCDB-15DE-48CA-B97E-EB150989FE4B}">
      <dsp:nvSpPr>
        <dsp:cNvPr id="0" name=""/>
        <dsp:cNvSpPr/>
      </dsp:nvSpPr>
      <dsp:spPr>
        <a:xfrm>
          <a:off x="3784652" y="1209290"/>
          <a:ext cx="1506884" cy="482203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Akut Koroner Sendrom</a:t>
          </a:r>
          <a:endParaRPr lang="tr-TR" sz="1600" kern="1200" dirty="0"/>
        </a:p>
      </dsp:txBody>
      <dsp:txXfrm>
        <a:off x="3784652" y="1209290"/>
        <a:ext cx="1506884" cy="482203"/>
      </dsp:txXfrm>
    </dsp:sp>
    <dsp:sp modelId="{1DFBB4F1-CB2E-4A4D-88A2-1C7F1075B0EA}">
      <dsp:nvSpPr>
        <dsp:cNvPr id="0" name=""/>
        <dsp:cNvSpPr/>
      </dsp:nvSpPr>
      <dsp:spPr>
        <a:xfrm>
          <a:off x="3249708" y="2143558"/>
          <a:ext cx="753442" cy="75344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1D335-B1F8-4BC9-AD85-E1A5090B4924}">
      <dsp:nvSpPr>
        <dsp:cNvPr id="0" name=""/>
        <dsp:cNvSpPr/>
      </dsp:nvSpPr>
      <dsp:spPr>
        <a:xfrm>
          <a:off x="3249708" y="2143558"/>
          <a:ext cx="753442" cy="75344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D1321D-97FE-4E74-B049-35715910B7C9}">
      <dsp:nvSpPr>
        <dsp:cNvPr id="0" name=""/>
        <dsp:cNvSpPr/>
      </dsp:nvSpPr>
      <dsp:spPr>
        <a:xfrm>
          <a:off x="2872987" y="2279178"/>
          <a:ext cx="1506884" cy="482203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0" i="0" kern="1200" dirty="0" smtClean="0"/>
            <a:t>Anstabil Anjina</a:t>
          </a:r>
          <a:endParaRPr lang="tr-TR" sz="1600" kern="1200" dirty="0"/>
        </a:p>
      </dsp:txBody>
      <dsp:txXfrm>
        <a:off x="2872987" y="2279178"/>
        <a:ext cx="1506884" cy="482203"/>
      </dsp:txXfrm>
    </dsp:sp>
    <dsp:sp modelId="{B4B91CDB-2341-481F-880E-2609AC5C6833}">
      <dsp:nvSpPr>
        <dsp:cNvPr id="0" name=""/>
        <dsp:cNvSpPr/>
      </dsp:nvSpPr>
      <dsp:spPr>
        <a:xfrm>
          <a:off x="5073039" y="2143558"/>
          <a:ext cx="753442" cy="75344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3D972B-0806-4F1D-9F5D-4316F8374CE0}">
      <dsp:nvSpPr>
        <dsp:cNvPr id="0" name=""/>
        <dsp:cNvSpPr/>
      </dsp:nvSpPr>
      <dsp:spPr>
        <a:xfrm>
          <a:off x="5073039" y="2143558"/>
          <a:ext cx="753442" cy="75344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9E42A3-C23D-4B97-8DA5-15BB06FC185A}">
      <dsp:nvSpPr>
        <dsp:cNvPr id="0" name=""/>
        <dsp:cNvSpPr/>
      </dsp:nvSpPr>
      <dsp:spPr>
        <a:xfrm>
          <a:off x="4696317" y="2279178"/>
          <a:ext cx="1506884" cy="482203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MI</a:t>
          </a:r>
          <a:endParaRPr lang="tr-TR" sz="1600" kern="1200" dirty="0"/>
        </a:p>
      </dsp:txBody>
      <dsp:txXfrm>
        <a:off x="4696317" y="2279178"/>
        <a:ext cx="1506884" cy="482203"/>
      </dsp:txXfrm>
    </dsp:sp>
    <dsp:sp modelId="{A43D8F22-54F8-43B0-864F-A845B6CA3DAD}">
      <dsp:nvSpPr>
        <dsp:cNvPr id="0" name=""/>
        <dsp:cNvSpPr/>
      </dsp:nvSpPr>
      <dsp:spPr>
        <a:xfrm>
          <a:off x="6052514" y="3213446"/>
          <a:ext cx="753442" cy="75344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05927-816C-491B-83C1-0069C17AA153}">
      <dsp:nvSpPr>
        <dsp:cNvPr id="0" name=""/>
        <dsp:cNvSpPr/>
      </dsp:nvSpPr>
      <dsp:spPr>
        <a:xfrm>
          <a:off x="6052514" y="3213446"/>
          <a:ext cx="753442" cy="75344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19276B-F385-4F29-A170-693E317035EB}">
      <dsp:nvSpPr>
        <dsp:cNvPr id="0" name=""/>
        <dsp:cNvSpPr/>
      </dsp:nvSpPr>
      <dsp:spPr>
        <a:xfrm>
          <a:off x="5675793" y="3349066"/>
          <a:ext cx="1506884" cy="482203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NSTEMI</a:t>
          </a:r>
          <a:endParaRPr lang="tr-TR" sz="1600" kern="1200" dirty="0"/>
        </a:p>
      </dsp:txBody>
      <dsp:txXfrm>
        <a:off x="5675793" y="3349066"/>
        <a:ext cx="1506884" cy="482203"/>
      </dsp:txXfrm>
    </dsp:sp>
    <dsp:sp modelId="{E42E797D-B193-4733-B988-AD3120E09E29}">
      <dsp:nvSpPr>
        <dsp:cNvPr id="0" name=""/>
        <dsp:cNvSpPr/>
      </dsp:nvSpPr>
      <dsp:spPr>
        <a:xfrm>
          <a:off x="6052514" y="4283335"/>
          <a:ext cx="753442" cy="75344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6A05E7-175C-4248-91F9-5881B6E2E2DF}">
      <dsp:nvSpPr>
        <dsp:cNvPr id="0" name=""/>
        <dsp:cNvSpPr/>
      </dsp:nvSpPr>
      <dsp:spPr>
        <a:xfrm>
          <a:off x="6052514" y="4283335"/>
          <a:ext cx="753442" cy="75344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4D90AD-4E0A-4946-8C61-F0A724DC608F}">
      <dsp:nvSpPr>
        <dsp:cNvPr id="0" name=""/>
        <dsp:cNvSpPr/>
      </dsp:nvSpPr>
      <dsp:spPr>
        <a:xfrm>
          <a:off x="5675793" y="4418954"/>
          <a:ext cx="1506884" cy="482203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STEMI</a:t>
          </a:r>
          <a:endParaRPr lang="tr-TR" sz="1600" kern="1200" dirty="0"/>
        </a:p>
      </dsp:txBody>
      <dsp:txXfrm>
        <a:off x="5675793" y="4418954"/>
        <a:ext cx="1506884" cy="4822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7D8FD-8BC5-4052-8814-B158EEF4C32B}">
      <dsp:nvSpPr>
        <dsp:cNvPr id="0" name=""/>
        <dsp:cNvSpPr/>
      </dsp:nvSpPr>
      <dsp:spPr>
        <a:xfrm rot="16200000">
          <a:off x="1187" y="520"/>
          <a:ext cx="2208758" cy="2208758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II, III, </a:t>
          </a:r>
          <a:r>
            <a:rPr lang="tr-TR" sz="1900" kern="1200" dirty="0" err="1" smtClean="0"/>
            <a:t>aVF</a:t>
          </a:r>
          <a:endParaRPr lang="tr-TR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(</a:t>
          </a:r>
          <a:r>
            <a:rPr lang="tr-TR" sz="1900" kern="1200" dirty="0" err="1" smtClean="0"/>
            <a:t>İnferior</a:t>
          </a:r>
          <a:r>
            <a:rPr lang="tr-TR" sz="1900" kern="1200" dirty="0" smtClean="0"/>
            <a:t>)</a:t>
          </a:r>
        </a:p>
      </dsp:txBody>
      <dsp:txXfrm rot="5400000">
        <a:off x="1187" y="552709"/>
        <a:ext cx="1822225" cy="1104379"/>
      </dsp:txXfrm>
    </dsp:sp>
    <dsp:sp modelId="{0A631A88-0212-4BA8-97D7-AD01D11503E2}">
      <dsp:nvSpPr>
        <dsp:cNvPr id="0" name=""/>
        <dsp:cNvSpPr/>
      </dsp:nvSpPr>
      <dsp:spPr>
        <a:xfrm rot="5400000">
          <a:off x="5562454" y="520"/>
          <a:ext cx="2208758" cy="2208758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I, </a:t>
          </a:r>
          <a:r>
            <a:rPr lang="tr-TR" sz="1900" kern="1200" dirty="0" err="1" smtClean="0"/>
            <a:t>aVL</a:t>
          </a:r>
          <a:endParaRPr lang="tr-TR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(Yüksek </a:t>
          </a:r>
          <a:r>
            <a:rPr lang="tr-TR" sz="1900" kern="1200" dirty="0" err="1" smtClean="0"/>
            <a:t>Lateral</a:t>
          </a:r>
          <a:r>
            <a:rPr lang="tr-TR" sz="1900" kern="1200" dirty="0" smtClean="0"/>
            <a:t>)</a:t>
          </a:r>
        </a:p>
      </dsp:txBody>
      <dsp:txXfrm rot="-5400000">
        <a:off x="5948987" y="552710"/>
        <a:ext cx="1822225" cy="11043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7D8FD-8BC5-4052-8814-B158EEF4C32B}">
      <dsp:nvSpPr>
        <dsp:cNvPr id="0" name=""/>
        <dsp:cNvSpPr/>
      </dsp:nvSpPr>
      <dsp:spPr>
        <a:xfrm rot="16200000">
          <a:off x="1187" y="520"/>
          <a:ext cx="2208758" cy="2208758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err="1" smtClean="0"/>
            <a:t>Posterior</a:t>
          </a:r>
          <a:r>
            <a:rPr lang="tr-TR" sz="2600" kern="1200" dirty="0" smtClean="0"/>
            <a:t> Duvar</a:t>
          </a:r>
          <a:endParaRPr lang="tr-TR" sz="2600" kern="1200" dirty="0"/>
        </a:p>
      </dsp:txBody>
      <dsp:txXfrm rot="5400000">
        <a:off x="1187" y="552709"/>
        <a:ext cx="1822225" cy="1104379"/>
      </dsp:txXfrm>
    </dsp:sp>
    <dsp:sp modelId="{0A631A88-0212-4BA8-97D7-AD01D11503E2}">
      <dsp:nvSpPr>
        <dsp:cNvPr id="0" name=""/>
        <dsp:cNvSpPr/>
      </dsp:nvSpPr>
      <dsp:spPr>
        <a:xfrm rot="5400000">
          <a:off x="5562454" y="520"/>
          <a:ext cx="2208758" cy="2208758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V1, V2</a:t>
          </a:r>
          <a:endParaRPr lang="tr-TR" sz="2600" kern="1200" dirty="0"/>
        </a:p>
      </dsp:txBody>
      <dsp:txXfrm rot="-5400000">
        <a:off x="5948987" y="552710"/>
        <a:ext cx="1822225" cy="11043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5.03.2023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5.03.2023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5.03.2023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5.03.2023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5.03.2023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5.03.2023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5.03.2023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5.03.2023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5.03.2023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5.03.2023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5.03.2023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5.03.2023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bg.ninja/stemi" TargetMode="External"/><Relationship Id="rId2" Type="http://schemas.openxmlformats.org/officeDocument/2006/relationships/hyperlink" Target="https://www.youtube.com/watch?v=HEFD4ZkpeQ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yokimyadersleri.com/ornek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lJsXOMhuK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İskemik Kalp Hastalıklarında EKG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3086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1588"/>
            <a:ext cx="91440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848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5334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49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5121"/>
            <a:ext cx="4546848" cy="595567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Normal Durum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764704"/>
            <a:ext cx="5040560" cy="5904656"/>
          </a:xfrm>
        </p:spPr>
        <p:txBody>
          <a:bodyPr>
            <a:normAutofit fontScale="70000" lnSpcReduction="20000"/>
          </a:bodyPr>
          <a:lstStyle/>
          <a:p>
            <a:r>
              <a:rPr lang="tr-TR" dirty="0" err="1" smtClean="0"/>
              <a:t>Subendokardiyal</a:t>
            </a:r>
            <a:r>
              <a:rPr lang="tr-TR" dirty="0" smtClean="0"/>
              <a:t> hücrelerde </a:t>
            </a:r>
            <a:r>
              <a:rPr lang="tr-TR" dirty="0" err="1" smtClean="0"/>
              <a:t>depolarizasyon</a:t>
            </a:r>
            <a:r>
              <a:rPr lang="tr-TR" dirty="0" smtClean="0"/>
              <a:t> başladığında (yani hücre içi </a:t>
            </a:r>
            <a:r>
              <a:rPr lang="tr-TR" dirty="0" err="1" smtClean="0"/>
              <a:t>pozitifleşip</a:t>
            </a:r>
            <a:r>
              <a:rPr lang="tr-TR" dirty="0" smtClean="0"/>
              <a:t>, hücre dışı negatifleştiğinde) </a:t>
            </a:r>
            <a:r>
              <a:rPr lang="tr-TR" dirty="0" err="1" smtClean="0"/>
              <a:t>subendokardiyal</a:t>
            </a:r>
            <a:r>
              <a:rPr lang="tr-TR" dirty="0"/>
              <a:t> </a:t>
            </a:r>
            <a:r>
              <a:rPr lang="tr-TR" dirty="0" smtClean="0"/>
              <a:t>bölgeden </a:t>
            </a:r>
            <a:r>
              <a:rPr lang="tr-TR" dirty="0" err="1" smtClean="0"/>
              <a:t>subepikardiyal</a:t>
            </a:r>
            <a:r>
              <a:rPr lang="tr-TR" dirty="0" smtClean="0"/>
              <a:t> bölgeye doğru bir elektriksel akım doğar ve bu akım ilgili derivasyon tarafından pozitif dalga olarak algılanır (R dalgası).</a:t>
            </a:r>
          </a:p>
          <a:p>
            <a:r>
              <a:rPr lang="tr-TR" dirty="0" err="1" smtClean="0"/>
              <a:t>Subepikardiyal</a:t>
            </a:r>
            <a:r>
              <a:rPr lang="tr-TR" dirty="0" smtClean="0"/>
              <a:t> hücreler de </a:t>
            </a:r>
            <a:r>
              <a:rPr lang="tr-TR" dirty="0" err="1" smtClean="0"/>
              <a:t>depolarize</a:t>
            </a:r>
            <a:r>
              <a:rPr lang="tr-TR" dirty="0" smtClean="0"/>
              <a:t> olduğunda elektriksel akım durur, bu da ST </a:t>
            </a:r>
            <a:r>
              <a:rPr lang="tr-TR" dirty="0" err="1" smtClean="0"/>
              <a:t>segmentini</a:t>
            </a:r>
            <a:r>
              <a:rPr lang="tr-TR" dirty="0" smtClean="0"/>
              <a:t> oluşturur.</a:t>
            </a:r>
          </a:p>
          <a:p>
            <a:r>
              <a:rPr lang="tr-TR" dirty="0" err="1"/>
              <a:t>Subepikardiyal</a:t>
            </a:r>
            <a:r>
              <a:rPr lang="tr-TR" dirty="0"/>
              <a:t> hücrelerde aksiyon potansiyeli süresi </a:t>
            </a:r>
            <a:r>
              <a:rPr lang="tr-TR" dirty="0" smtClean="0"/>
              <a:t>kısadır; bu nedenle ilk </a:t>
            </a:r>
            <a:r>
              <a:rPr lang="tr-TR" dirty="0"/>
              <a:t>önce </a:t>
            </a:r>
            <a:r>
              <a:rPr lang="tr-TR" dirty="0" err="1"/>
              <a:t>subepikardiyal</a:t>
            </a:r>
            <a:r>
              <a:rPr lang="tr-TR" dirty="0"/>
              <a:t> bölge </a:t>
            </a:r>
            <a:r>
              <a:rPr lang="tr-TR" dirty="0" err="1"/>
              <a:t>repolarize</a:t>
            </a:r>
            <a:r>
              <a:rPr lang="tr-TR" dirty="0"/>
              <a:t> olmaya başlar. </a:t>
            </a:r>
            <a:r>
              <a:rPr lang="tr-TR" dirty="0" err="1"/>
              <a:t>Repolarizasyon</a:t>
            </a:r>
            <a:r>
              <a:rPr lang="tr-TR" dirty="0"/>
              <a:t> sırasında </a:t>
            </a:r>
            <a:r>
              <a:rPr lang="tr-TR" dirty="0" smtClean="0"/>
              <a:t>hücre dışı negatif olan </a:t>
            </a:r>
            <a:r>
              <a:rPr lang="tr-TR" dirty="0" err="1" smtClean="0"/>
              <a:t>subendokardiyal</a:t>
            </a:r>
            <a:r>
              <a:rPr lang="tr-TR" dirty="0" smtClean="0"/>
              <a:t> </a:t>
            </a:r>
            <a:r>
              <a:rPr lang="tr-TR" dirty="0"/>
              <a:t>bölgeden </a:t>
            </a:r>
            <a:r>
              <a:rPr lang="tr-TR" dirty="0" smtClean="0"/>
              <a:t>hücre dışı </a:t>
            </a:r>
            <a:r>
              <a:rPr lang="tr-TR" dirty="0" err="1" smtClean="0"/>
              <a:t>pozitifleşen</a:t>
            </a:r>
            <a:r>
              <a:rPr lang="tr-TR" dirty="0" smtClean="0"/>
              <a:t> </a:t>
            </a:r>
            <a:r>
              <a:rPr lang="tr-TR" dirty="0" err="1" smtClean="0"/>
              <a:t>subepikardiyal</a:t>
            </a:r>
            <a:r>
              <a:rPr lang="tr-TR" dirty="0" smtClean="0"/>
              <a:t> </a:t>
            </a:r>
            <a:r>
              <a:rPr lang="tr-TR" dirty="0"/>
              <a:t>bölgeye doğru </a:t>
            </a:r>
            <a:r>
              <a:rPr lang="tr-TR" dirty="0" smtClean="0"/>
              <a:t>bir elektriksel akım doğar ve </a:t>
            </a:r>
            <a:r>
              <a:rPr lang="tr-TR" dirty="0"/>
              <a:t>bu akım ilgili derivasyon tarafından pozitif dalga olarak </a:t>
            </a:r>
            <a:r>
              <a:rPr lang="tr-TR" dirty="0" smtClean="0"/>
              <a:t>algılanır</a:t>
            </a:r>
            <a:r>
              <a:rPr lang="tr-TR" dirty="0"/>
              <a:t> </a:t>
            </a:r>
            <a:r>
              <a:rPr lang="tr-TR" dirty="0" smtClean="0"/>
              <a:t>(T dalgası).</a:t>
            </a:r>
            <a:endParaRPr lang="tr-TR" dirty="0"/>
          </a:p>
        </p:txBody>
      </p:sp>
      <p:pic>
        <p:nvPicPr>
          <p:cNvPr id="4" name="Resi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0"/>
            <a:ext cx="399593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2117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0"/>
            <a:ext cx="4546848" cy="1340768"/>
          </a:xfrm>
        </p:spPr>
        <p:txBody>
          <a:bodyPr>
            <a:normAutofit fontScale="90000"/>
          </a:bodyPr>
          <a:lstStyle/>
          <a:p>
            <a:r>
              <a:rPr lang="tr-TR" b="1" dirty="0" err="1" smtClean="0"/>
              <a:t>Subendokardiyal</a:t>
            </a:r>
            <a:r>
              <a:rPr lang="tr-TR" b="1" dirty="0" smtClean="0"/>
              <a:t> </a:t>
            </a:r>
            <a:r>
              <a:rPr lang="tr-TR" b="1" dirty="0" err="1" smtClean="0"/>
              <a:t>İskemi</a:t>
            </a:r>
            <a:r>
              <a:rPr lang="tr-TR" b="1" dirty="0" smtClean="0"/>
              <a:t>/</a:t>
            </a:r>
            <a:r>
              <a:rPr lang="tr-TR" b="1" dirty="0" err="1" smtClean="0"/>
              <a:t>İnjüri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412776"/>
            <a:ext cx="5544616" cy="5256584"/>
          </a:xfrm>
        </p:spPr>
        <p:txBody>
          <a:bodyPr>
            <a:normAutofit fontScale="85000" lnSpcReduction="20000"/>
          </a:bodyPr>
          <a:lstStyle/>
          <a:p>
            <a:r>
              <a:rPr lang="tr-TR" dirty="0" err="1" smtClean="0"/>
              <a:t>Subendokardiyal</a:t>
            </a:r>
            <a:r>
              <a:rPr lang="tr-TR" dirty="0" smtClean="0"/>
              <a:t> </a:t>
            </a:r>
            <a:r>
              <a:rPr lang="tr-TR" dirty="0" err="1"/>
              <a:t>iskemide</a:t>
            </a:r>
            <a:r>
              <a:rPr lang="tr-TR" dirty="0"/>
              <a:t>, </a:t>
            </a:r>
            <a:r>
              <a:rPr lang="tr-TR" dirty="0" err="1"/>
              <a:t>subendokardiyal</a:t>
            </a:r>
            <a:r>
              <a:rPr lang="tr-TR" dirty="0"/>
              <a:t> </a:t>
            </a:r>
            <a:r>
              <a:rPr lang="tr-TR" dirty="0" smtClean="0"/>
              <a:t>hücrelerde </a:t>
            </a:r>
            <a:r>
              <a:rPr lang="tr-TR" dirty="0"/>
              <a:t>üç şey meydana gelir:</a:t>
            </a:r>
          </a:p>
          <a:p>
            <a:pPr lvl="1"/>
            <a:r>
              <a:rPr lang="tr-TR" dirty="0" smtClean="0"/>
              <a:t>İstirahat </a:t>
            </a:r>
            <a:r>
              <a:rPr lang="tr-TR" dirty="0" err="1"/>
              <a:t>membran</a:t>
            </a:r>
            <a:r>
              <a:rPr lang="tr-TR" dirty="0"/>
              <a:t> potansiyelinin kaybı (</a:t>
            </a:r>
            <a:r>
              <a:rPr lang="tr-TR" dirty="0" err="1"/>
              <a:t>diyastolik</a:t>
            </a:r>
            <a:r>
              <a:rPr lang="tr-TR" dirty="0"/>
              <a:t> </a:t>
            </a:r>
            <a:r>
              <a:rPr lang="tr-TR" dirty="0" err="1"/>
              <a:t>injüri</a:t>
            </a:r>
            <a:r>
              <a:rPr lang="tr-TR" dirty="0"/>
              <a:t>): EKG’de TQ </a:t>
            </a:r>
            <a:r>
              <a:rPr lang="tr-TR" dirty="0" err="1"/>
              <a:t>segmentinin</a:t>
            </a:r>
            <a:r>
              <a:rPr lang="tr-TR" dirty="0"/>
              <a:t> yükselmesine neden olur. Bu yükselme modern EKG cihazları tarafından düzeltilir ve ST </a:t>
            </a:r>
            <a:r>
              <a:rPr lang="tr-TR" dirty="0" err="1"/>
              <a:t>segment</a:t>
            </a:r>
            <a:r>
              <a:rPr lang="tr-TR" dirty="0"/>
              <a:t> depresyonu şeklinde gösterilir (</a:t>
            </a:r>
            <a:r>
              <a:rPr lang="tr-TR" i="1" dirty="0" err="1"/>
              <a:t>pseudo</a:t>
            </a:r>
            <a:r>
              <a:rPr lang="tr-TR" i="1" dirty="0"/>
              <a:t> ST </a:t>
            </a:r>
            <a:r>
              <a:rPr lang="tr-TR" i="1" dirty="0" err="1"/>
              <a:t>depression</a:t>
            </a:r>
            <a:r>
              <a:rPr lang="tr-TR" dirty="0"/>
              <a:t>).</a:t>
            </a:r>
          </a:p>
          <a:p>
            <a:pPr lvl="1"/>
            <a:r>
              <a:rPr lang="tr-TR" dirty="0" smtClean="0"/>
              <a:t>Plato </a:t>
            </a:r>
            <a:r>
              <a:rPr lang="tr-TR" dirty="0"/>
              <a:t>fazı esnasında azalmış voltaj (</a:t>
            </a:r>
            <a:r>
              <a:rPr lang="tr-TR" dirty="0" err="1"/>
              <a:t>sistolik</a:t>
            </a:r>
            <a:r>
              <a:rPr lang="tr-TR" dirty="0"/>
              <a:t> </a:t>
            </a:r>
            <a:r>
              <a:rPr lang="tr-TR" dirty="0" err="1"/>
              <a:t>injüri</a:t>
            </a:r>
            <a:r>
              <a:rPr lang="tr-TR" dirty="0"/>
              <a:t>): Gerçek ST </a:t>
            </a:r>
            <a:r>
              <a:rPr lang="tr-TR" dirty="0" err="1"/>
              <a:t>segment</a:t>
            </a:r>
            <a:r>
              <a:rPr lang="tr-TR" dirty="0"/>
              <a:t> depresyonuna neden olur.  </a:t>
            </a:r>
          </a:p>
          <a:p>
            <a:pPr lvl="1"/>
            <a:r>
              <a:rPr lang="tr-TR" dirty="0" smtClean="0"/>
              <a:t>Kısalmış aksiyon potansiyeli </a:t>
            </a:r>
            <a:r>
              <a:rPr lang="tr-TR" dirty="0"/>
              <a:t>süresi: T dalgasının tersine dönmesine yol açar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" name="Resim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7" r="1190"/>
          <a:stretch/>
        </p:blipFill>
        <p:spPr bwMode="auto">
          <a:xfrm>
            <a:off x="5937625" y="1"/>
            <a:ext cx="32063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4792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0"/>
            <a:ext cx="7776864" cy="1340768"/>
          </a:xfrm>
        </p:spPr>
        <p:txBody>
          <a:bodyPr>
            <a:normAutofit/>
          </a:bodyPr>
          <a:lstStyle/>
          <a:p>
            <a:r>
              <a:rPr lang="tr-TR" b="1" dirty="0" err="1"/>
              <a:t>Transmural</a:t>
            </a:r>
            <a:r>
              <a:rPr lang="tr-TR" b="1" dirty="0"/>
              <a:t> </a:t>
            </a:r>
            <a:r>
              <a:rPr lang="tr-TR" b="1" dirty="0" err="1" smtClean="0"/>
              <a:t>İskemi</a:t>
            </a:r>
            <a:r>
              <a:rPr lang="tr-TR" b="1" dirty="0" smtClean="0"/>
              <a:t>/</a:t>
            </a:r>
            <a:r>
              <a:rPr lang="tr-TR" b="1" dirty="0" err="1" smtClean="0"/>
              <a:t>İnjüri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412776"/>
            <a:ext cx="8640960" cy="5256584"/>
          </a:xfrm>
        </p:spPr>
        <p:txBody>
          <a:bodyPr>
            <a:normAutofit fontScale="85000" lnSpcReduction="20000"/>
          </a:bodyPr>
          <a:lstStyle/>
          <a:p>
            <a:r>
              <a:rPr lang="tr-TR" dirty="0" err="1"/>
              <a:t>Transmural</a:t>
            </a:r>
            <a:r>
              <a:rPr lang="tr-TR" dirty="0"/>
              <a:t> </a:t>
            </a:r>
            <a:r>
              <a:rPr lang="tr-TR" dirty="0" err="1"/>
              <a:t>iskemide</a:t>
            </a:r>
            <a:r>
              <a:rPr lang="tr-TR" dirty="0"/>
              <a:t>/</a:t>
            </a:r>
            <a:r>
              <a:rPr lang="tr-TR" dirty="0" err="1"/>
              <a:t>injüride</a:t>
            </a:r>
            <a:r>
              <a:rPr lang="tr-TR" dirty="0"/>
              <a:t> meydana gelen EKG değişiklikleri </a:t>
            </a:r>
            <a:r>
              <a:rPr lang="tr-TR" dirty="0" err="1"/>
              <a:t>subendokardiyal</a:t>
            </a:r>
            <a:r>
              <a:rPr lang="tr-TR" dirty="0"/>
              <a:t> </a:t>
            </a:r>
            <a:r>
              <a:rPr lang="tr-TR" dirty="0" err="1"/>
              <a:t>iskemide</a:t>
            </a:r>
            <a:r>
              <a:rPr lang="tr-TR" dirty="0"/>
              <a:t>/</a:t>
            </a:r>
            <a:r>
              <a:rPr lang="tr-TR" dirty="0" err="1"/>
              <a:t>injüride</a:t>
            </a:r>
            <a:r>
              <a:rPr lang="tr-TR" dirty="0"/>
              <a:t> meydana gelen değişikliklerin tam tersidir. Çünkü önde normal hücrelerin arkada hasarlanmış hücrelerin olduğu durumun aksine artık </a:t>
            </a:r>
            <a:r>
              <a:rPr lang="tr-TR" dirty="0" err="1"/>
              <a:t>elektrodun</a:t>
            </a:r>
            <a:r>
              <a:rPr lang="tr-TR" dirty="0"/>
              <a:t> önünde hasarlı hücreler ve ötesinde normal hücreler bulunur. Böylece gerçek ve </a:t>
            </a:r>
            <a:r>
              <a:rPr lang="tr-TR" dirty="0" err="1"/>
              <a:t>psödo</a:t>
            </a:r>
            <a:r>
              <a:rPr lang="tr-TR" dirty="0"/>
              <a:t> ST </a:t>
            </a:r>
            <a:r>
              <a:rPr lang="tr-TR" dirty="0" err="1"/>
              <a:t>segment</a:t>
            </a:r>
            <a:r>
              <a:rPr lang="tr-TR" dirty="0"/>
              <a:t> yükselmeleri ve </a:t>
            </a:r>
            <a:r>
              <a:rPr lang="tr-TR" dirty="0" err="1"/>
              <a:t>hiperakut</a:t>
            </a:r>
            <a:r>
              <a:rPr lang="tr-TR" dirty="0"/>
              <a:t> T dalgaları kaydedilir. Bu model, akut </a:t>
            </a:r>
            <a:r>
              <a:rPr lang="tr-TR" dirty="0" err="1"/>
              <a:t>perikarditte</a:t>
            </a:r>
            <a:r>
              <a:rPr lang="tr-TR" dirty="0"/>
              <a:t> görülen ST </a:t>
            </a:r>
            <a:r>
              <a:rPr lang="tr-TR" dirty="0" err="1"/>
              <a:t>segment</a:t>
            </a:r>
            <a:r>
              <a:rPr lang="tr-TR" dirty="0"/>
              <a:t> yükselmesini de açıklar. Akut </a:t>
            </a:r>
            <a:r>
              <a:rPr lang="tr-TR" dirty="0" err="1"/>
              <a:t>perikarditte</a:t>
            </a:r>
            <a:r>
              <a:rPr lang="tr-TR" dirty="0"/>
              <a:t> de </a:t>
            </a:r>
            <a:r>
              <a:rPr lang="tr-TR" dirty="0" err="1"/>
              <a:t>elektrodun</a:t>
            </a:r>
            <a:r>
              <a:rPr lang="tr-TR" dirty="0"/>
              <a:t> önündeki </a:t>
            </a:r>
            <a:r>
              <a:rPr lang="tr-TR" dirty="0" err="1" smtClean="0"/>
              <a:t>subepikardiyal</a:t>
            </a:r>
            <a:r>
              <a:rPr lang="tr-TR" dirty="0" smtClean="0"/>
              <a:t> </a:t>
            </a:r>
            <a:r>
              <a:rPr lang="tr-TR" dirty="0"/>
              <a:t>hücrelerde hasar varken, ötedeki </a:t>
            </a:r>
            <a:r>
              <a:rPr lang="tr-TR" dirty="0" err="1" smtClean="0"/>
              <a:t>subendokardiyal</a:t>
            </a:r>
            <a:r>
              <a:rPr lang="tr-TR" dirty="0" smtClean="0"/>
              <a:t> </a:t>
            </a:r>
            <a:r>
              <a:rPr lang="tr-TR" dirty="0"/>
              <a:t>hücreler normaldir. </a:t>
            </a:r>
          </a:p>
          <a:p>
            <a:r>
              <a:rPr lang="tr-TR" dirty="0"/>
              <a:t>EKG’de görülen ST depresyonu, ST </a:t>
            </a:r>
            <a:r>
              <a:rPr lang="tr-TR" dirty="0" err="1"/>
              <a:t>elevasyonuyla</a:t>
            </a:r>
            <a:r>
              <a:rPr lang="tr-TR" dirty="0"/>
              <a:t> ilgili </a:t>
            </a:r>
            <a:r>
              <a:rPr lang="tr-TR" dirty="0" err="1"/>
              <a:t>resiprokal</a:t>
            </a:r>
            <a:r>
              <a:rPr lang="tr-TR" dirty="0"/>
              <a:t> bir durumu yansıtabilir ya da </a:t>
            </a:r>
            <a:r>
              <a:rPr lang="tr-TR" dirty="0" err="1"/>
              <a:t>subendokardiyal</a:t>
            </a:r>
            <a:r>
              <a:rPr lang="tr-TR" dirty="0"/>
              <a:t> </a:t>
            </a:r>
            <a:r>
              <a:rPr lang="tr-TR" dirty="0" err="1"/>
              <a:t>iskemiye</a:t>
            </a:r>
            <a:r>
              <a:rPr lang="tr-TR" dirty="0"/>
              <a:t> bağlı olabilir.</a:t>
            </a:r>
          </a:p>
        </p:txBody>
      </p:sp>
    </p:spTree>
    <p:extLst>
      <p:ext uri="{BB962C8B-B14F-4D97-AF65-F5344CB8AC3E}">
        <p14:creationId xmlns:p14="http://schemas.microsoft.com/office/powerpoint/2010/main" val="2965833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1203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304801"/>
            <a:ext cx="8229600" cy="2133600"/>
          </a:xfrm>
        </p:spPr>
        <p:txBody>
          <a:bodyPr>
            <a:normAutofit/>
          </a:bodyPr>
          <a:lstStyle/>
          <a:p>
            <a:r>
              <a:rPr lang="tr-TR" dirty="0"/>
              <a:t>ST </a:t>
            </a:r>
            <a:r>
              <a:rPr lang="tr-TR" dirty="0" err="1"/>
              <a:t>elevasyonunu</a:t>
            </a:r>
            <a:r>
              <a:rPr lang="tr-TR" dirty="0"/>
              <a:t> kaydeden derivasyonlara bakılarak, </a:t>
            </a:r>
            <a:r>
              <a:rPr lang="tr-TR" dirty="0" smtClean="0"/>
              <a:t>sol </a:t>
            </a:r>
            <a:r>
              <a:rPr lang="tr-TR" dirty="0" err="1" smtClean="0"/>
              <a:t>ventrikülün</a:t>
            </a:r>
            <a:r>
              <a:rPr lang="tr-TR" dirty="0" smtClean="0"/>
              <a:t> hangi </a:t>
            </a:r>
            <a:r>
              <a:rPr lang="tr-TR" dirty="0"/>
              <a:t>duvarının/duvarlarının etkilendiği ve hangi damarın tıkandığı tahmin edilebilir.</a:t>
            </a:r>
          </a:p>
          <a:p>
            <a:endParaRPr lang="tr-TR" dirty="0"/>
          </a:p>
        </p:txBody>
      </p:sp>
      <p:pic>
        <p:nvPicPr>
          <p:cNvPr id="5" name="Picture 4" descr="Localization Dr. UZMA ANSARI I Lateral II Inferior III Inferior aVR aVL Lateral V1 Septal aVF Inferior V2 Septal V3 Anteri..."/>
          <p:cNvPicPr/>
          <p:nvPr/>
        </p:nvPicPr>
        <p:blipFill>
          <a:blip r:embed="rId2" cstate="print"/>
          <a:srcRect l="6231" t="44307" r="6540" b="11386"/>
          <a:stretch>
            <a:fillRect/>
          </a:stretch>
        </p:blipFill>
        <p:spPr bwMode="auto">
          <a:xfrm>
            <a:off x="0" y="3044371"/>
            <a:ext cx="9151257" cy="38136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4022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4063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177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oronary vessels ile ilgili görsel sonuc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25863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690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47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456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/>
          </a:bodyPr>
          <a:lstStyle/>
          <a:p>
            <a:r>
              <a:rPr lang="tr-TR" dirty="0" err="1"/>
              <a:t>İskemi</a:t>
            </a:r>
            <a:r>
              <a:rPr lang="tr-TR" dirty="0"/>
              <a:t>, </a:t>
            </a:r>
            <a:r>
              <a:rPr lang="tr-TR" dirty="0" smtClean="0"/>
              <a:t>bir bölgeyi </a:t>
            </a:r>
            <a:r>
              <a:rPr lang="tr-TR" dirty="0"/>
              <a:t>besleyen kan damarlarının tıkanması nedeniyle </a:t>
            </a:r>
            <a:r>
              <a:rPr lang="tr-TR" dirty="0" smtClean="0"/>
              <a:t>ortaya çıkan «yetersiz kan (ve oksijen) temini» olarak tanımlanabilir. </a:t>
            </a:r>
          </a:p>
          <a:p>
            <a:endParaRPr lang="tr-TR" dirty="0" smtClean="0"/>
          </a:p>
          <a:p>
            <a:r>
              <a:rPr lang="tr-TR" dirty="0" smtClean="0"/>
              <a:t>Eski Yunanca «</a:t>
            </a:r>
            <a:r>
              <a:rPr lang="tr-TR" i="1" dirty="0" err="1" smtClean="0"/>
              <a:t>iskhein</a:t>
            </a:r>
            <a:r>
              <a:rPr lang="tr-TR" dirty="0" smtClean="0"/>
              <a:t> (durdurma)» ve «</a:t>
            </a:r>
            <a:r>
              <a:rPr lang="tr-TR" i="1" dirty="0" err="1"/>
              <a:t>haima</a:t>
            </a:r>
            <a:r>
              <a:rPr lang="tr-TR" dirty="0"/>
              <a:t> </a:t>
            </a:r>
            <a:r>
              <a:rPr lang="tr-TR" dirty="0" smtClean="0"/>
              <a:t>(kan)» kelimelerinden köken alır.</a:t>
            </a:r>
          </a:p>
          <a:p>
            <a:endParaRPr lang="tr-TR" dirty="0"/>
          </a:p>
          <a:p>
            <a:r>
              <a:rPr lang="tr-TR" dirty="0" smtClean="0"/>
              <a:t>İskemik kalp hastalığı (koroner </a:t>
            </a:r>
            <a:r>
              <a:rPr lang="tr-TR" dirty="0"/>
              <a:t>kalp </a:t>
            </a:r>
            <a:r>
              <a:rPr lang="tr-TR" dirty="0" smtClean="0"/>
              <a:t>hastalığı, koroner </a:t>
            </a:r>
            <a:r>
              <a:rPr lang="tr-TR" dirty="0"/>
              <a:t>arter </a:t>
            </a:r>
            <a:r>
              <a:rPr lang="tr-TR" dirty="0" smtClean="0"/>
              <a:t>hastalığı), </a:t>
            </a:r>
            <a:r>
              <a:rPr lang="tr-TR" dirty="0"/>
              <a:t>kalp </a:t>
            </a:r>
            <a:r>
              <a:rPr lang="tr-TR" dirty="0" smtClean="0"/>
              <a:t>kasına oksijenlenmiş </a:t>
            </a:r>
            <a:r>
              <a:rPr lang="tr-TR" dirty="0"/>
              <a:t>kan sağlayan </a:t>
            </a:r>
            <a:r>
              <a:rPr lang="tr-TR" dirty="0" smtClean="0"/>
              <a:t>koroner arterlerin daralmasına bağlı olarak görülen kardiyak problemleri kapsar.</a:t>
            </a:r>
          </a:p>
        </p:txBody>
      </p:sp>
    </p:spTree>
    <p:extLst>
      <p:ext uri="{BB962C8B-B14F-4D97-AF65-F5344CB8AC3E}">
        <p14:creationId xmlns:p14="http://schemas.microsoft.com/office/powerpoint/2010/main" val="3155248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tr-TR" sz="3200" b="1" dirty="0" err="1" smtClean="0"/>
              <a:t>Resiprokal</a:t>
            </a:r>
            <a:r>
              <a:rPr lang="tr-TR" sz="3200" b="1" dirty="0" smtClean="0"/>
              <a:t> (Karşıt) Değişiklikler</a:t>
            </a:r>
            <a:br>
              <a:rPr lang="tr-TR" sz="3200" b="1" dirty="0" smtClean="0"/>
            </a:br>
            <a:r>
              <a:rPr lang="tr-TR" sz="3200" b="1" dirty="0" smtClean="0"/>
              <a:t>(Ayna Görüntüsü)</a:t>
            </a:r>
            <a:endParaRPr lang="tr-TR" sz="3200" b="1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942328180"/>
              </p:ext>
            </p:extLst>
          </p:nvPr>
        </p:nvGraphicFramePr>
        <p:xfrm>
          <a:off x="609600" y="1447800"/>
          <a:ext cx="77724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2361830621"/>
              </p:ext>
            </p:extLst>
          </p:nvPr>
        </p:nvGraphicFramePr>
        <p:xfrm>
          <a:off x="609600" y="4267200"/>
          <a:ext cx="77724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77783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Alıştırmalar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hlinkClick r:id="rId2"/>
              </a:rPr>
              <a:t>https://</a:t>
            </a:r>
            <a:r>
              <a:rPr lang="tr-TR" dirty="0" smtClean="0">
                <a:hlinkClick r:id="rId2"/>
              </a:rPr>
              <a:t>www.youtube.com/watch?v=HEFD4ZkpeQ8</a:t>
            </a:r>
            <a:endParaRPr lang="tr-TR" dirty="0" smtClean="0"/>
          </a:p>
          <a:p>
            <a:endParaRPr lang="tr-TR" dirty="0"/>
          </a:p>
          <a:p>
            <a:r>
              <a:rPr lang="tr-TR" dirty="0">
                <a:hlinkClick r:id="rId3"/>
              </a:rPr>
              <a:t>https://</a:t>
            </a:r>
            <a:r>
              <a:rPr lang="tr-TR" dirty="0" smtClean="0">
                <a:hlinkClick r:id="rId3"/>
              </a:rPr>
              <a:t>abg.ninja/stemi</a:t>
            </a:r>
            <a:endParaRPr lang="tr-TR" dirty="0" smtClean="0"/>
          </a:p>
          <a:p>
            <a:endParaRPr lang="tr-TR" dirty="0"/>
          </a:p>
          <a:p>
            <a:r>
              <a:rPr lang="tr-TR" dirty="0">
                <a:hlinkClick r:id="rId4"/>
              </a:rPr>
              <a:t>http://</a:t>
            </a:r>
            <a:r>
              <a:rPr lang="tr-TR" dirty="0" smtClean="0">
                <a:hlinkClick r:id="rId4"/>
              </a:rPr>
              <a:t>biyokimyadersleri.com/ornek.html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5501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647953330"/>
              </p:ext>
            </p:extLst>
          </p:nvPr>
        </p:nvGraphicFramePr>
        <p:xfrm>
          <a:off x="0" y="332656"/>
          <a:ext cx="91440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 err="1" smtClean="0"/>
              <a:t>Obstrüktif</a:t>
            </a:r>
            <a:r>
              <a:rPr lang="tr-TR" dirty="0" smtClean="0"/>
              <a:t> koroner arter hastalığı olmadan çeşitli sebeplerle </a:t>
            </a:r>
            <a:r>
              <a:rPr lang="tr-TR" dirty="0" err="1" smtClean="0"/>
              <a:t>iskemi</a:t>
            </a:r>
            <a:r>
              <a:rPr lang="tr-TR" dirty="0" smtClean="0"/>
              <a:t> ve </a:t>
            </a:r>
            <a:r>
              <a:rPr lang="tr-TR" dirty="0" err="1" smtClean="0"/>
              <a:t>infarkt</a:t>
            </a:r>
            <a:r>
              <a:rPr lang="tr-TR" dirty="0" smtClean="0"/>
              <a:t> görülen bir hasta grubu da </a:t>
            </a:r>
            <a:r>
              <a:rPr lang="tr-TR" dirty="0" err="1" smtClean="0"/>
              <a:t>iskemik</a:t>
            </a:r>
            <a:r>
              <a:rPr lang="tr-TR" dirty="0" smtClean="0"/>
              <a:t> kalp hastalıkları başlığı altında değerlendirilir.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 smtClean="0"/>
              <a:t>Anstabil </a:t>
            </a:r>
            <a:r>
              <a:rPr lang="tr-TR" dirty="0" err="1" smtClean="0"/>
              <a:t>anjina</a:t>
            </a:r>
            <a:r>
              <a:rPr lang="tr-TR" dirty="0" smtClean="0"/>
              <a:t> ve NSTEMI ortak bir başlık altında da toplanabilir.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4946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rs.els-cdn.com/content/image/1-s2.0-S1357303914001947-g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5"/>
            <a:ext cx="9144000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45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Plak </a:t>
            </a:r>
            <a:r>
              <a:rPr lang="tr-TR" dirty="0" err="1"/>
              <a:t>R</a:t>
            </a:r>
            <a:r>
              <a:rPr lang="tr-TR" dirty="0" err="1" smtClean="0"/>
              <a:t>üptürü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209801"/>
            <a:ext cx="8229600" cy="1447800"/>
          </a:xfrm>
        </p:spPr>
        <p:txBody>
          <a:bodyPr/>
          <a:lstStyle/>
          <a:p>
            <a:r>
              <a:rPr lang="tr-TR" dirty="0">
                <a:hlinkClick r:id="rId2"/>
              </a:rPr>
              <a:t>https://</a:t>
            </a:r>
            <a:r>
              <a:rPr lang="tr-TR" dirty="0" smtClean="0">
                <a:hlinkClick r:id="rId2"/>
              </a:rPr>
              <a:t>www.youtube.com/watch?v=flJsXOMhuK0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09934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2304255"/>
          </a:xfrm>
        </p:spPr>
        <p:txBody>
          <a:bodyPr>
            <a:normAutofit fontScale="85000" lnSpcReduction="20000"/>
          </a:bodyPr>
          <a:lstStyle/>
          <a:p>
            <a:r>
              <a:rPr lang="tr-TR" dirty="0" err="1" smtClean="0"/>
              <a:t>Ateroskleroz</a:t>
            </a:r>
            <a:r>
              <a:rPr lang="tr-TR" dirty="0" smtClean="0"/>
              <a:t> (en sık), spazm ya da </a:t>
            </a:r>
            <a:r>
              <a:rPr lang="tr-TR" dirty="0" err="1" smtClean="0"/>
              <a:t>mikrovasküler</a:t>
            </a:r>
            <a:r>
              <a:rPr lang="tr-TR" dirty="0" smtClean="0"/>
              <a:t> </a:t>
            </a:r>
            <a:r>
              <a:rPr lang="tr-TR" dirty="0" err="1" smtClean="0"/>
              <a:t>disfonksiyonun</a:t>
            </a:r>
            <a:r>
              <a:rPr lang="tr-TR" dirty="0" smtClean="0"/>
              <a:t> mevcudiyetiyle ilişkilidir ve egzersiz, stres gibi faktörlerle </a:t>
            </a:r>
            <a:r>
              <a:rPr lang="tr-TR" dirty="0"/>
              <a:t>indüklenen </a:t>
            </a:r>
            <a:r>
              <a:rPr lang="tr-TR" dirty="0" smtClean="0"/>
              <a:t>göğüs </a:t>
            </a:r>
            <a:r>
              <a:rPr lang="tr-TR" dirty="0"/>
              <a:t>ağrısı ile </a:t>
            </a:r>
            <a:r>
              <a:rPr lang="tr-TR" dirty="0" smtClean="0"/>
              <a:t>karakterizedir. Ağrı, istirahat </a:t>
            </a:r>
            <a:r>
              <a:rPr lang="tr-TR" dirty="0"/>
              <a:t>veya nitrogliserin verilmesi ile rahatlar</a:t>
            </a:r>
            <a:r>
              <a:rPr lang="tr-TR" dirty="0" smtClean="0"/>
              <a:t>. </a:t>
            </a:r>
          </a:p>
          <a:p>
            <a:r>
              <a:rPr lang="tr-TR" dirty="0" err="1" smtClean="0"/>
              <a:t>Troponin</a:t>
            </a:r>
            <a:r>
              <a:rPr lang="tr-TR" dirty="0" smtClean="0"/>
              <a:t> </a:t>
            </a:r>
            <a:r>
              <a:rPr lang="tr-TR" dirty="0"/>
              <a:t>seviyeleri </a:t>
            </a:r>
            <a:r>
              <a:rPr lang="tr-TR" dirty="0" smtClean="0"/>
              <a:t>normaldir.</a:t>
            </a:r>
          </a:p>
        </p:txBody>
      </p:sp>
      <p:pic>
        <p:nvPicPr>
          <p:cNvPr id="1026" name="Picture 2" descr="https://radiologyassistant.nl/assets/tab-stable-ang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93" y="-1"/>
            <a:ext cx="9200893" cy="436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450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4797152"/>
            <a:ext cx="8507288" cy="1800200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Plak </a:t>
            </a:r>
            <a:r>
              <a:rPr lang="tr-TR" dirty="0" err="1" smtClean="0"/>
              <a:t>rüptürü</a:t>
            </a:r>
            <a:r>
              <a:rPr lang="tr-TR" dirty="0" smtClean="0"/>
              <a:t> sonucu, etkilenen </a:t>
            </a:r>
            <a:r>
              <a:rPr lang="tr-TR" dirty="0"/>
              <a:t>damarın kısmen tıkanmasına neden olan </a:t>
            </a:r>
            <a:r>
              <a:rPr lang="tr-TR" dirty="0" err="1"/>
              <a:t>trombüs</a:t>
            </a:r>
            <a:r>
              <a:rPr lang="tr-TR" dirty="0"/>
              <a:t> oluşumu </a:t>
            </a:r>
            <a:r>
              <a:rPr lang="tr-TR" dirty="0" smtClean="0"/>
              <a:t>ile karakterizedir.</a:t>
            </a:r>
          </a:p>
          <a:p>
            <a:r>
              <a:rPr lang="tr-TR" dirty="0" err="1" smtClean="0"/>
              <a:t>Troponin</a:t>
            </a:r>
            <a:r>
              <a:rPr lang="tr-TR" dirty="0" smtClean="0"/>
              <a:t> seviyeleri normaldir.</a:t>
            </a:r>
            <a:endParaRPr lang="tr-TR" dirty="0"/>
          </a:p>
        </p:txBody>
      </p:sp>
      <p:pic>
        <p:nvPicPr>
          <p:cNvPr id="2050" name="Picture 2" descr="https://radiologyassistant.nl/assets/tab-unstable-ang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456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867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872208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Plak </a:t>
            </a:r>
            <a:r>
              <a:rPr lang="tr-TR" dirty="0" err="1"/>
              <a:t>rüptürü</a:t>
            </a:r>
            <a:r>
              <a:rPr lang="tr-TR" dirty="0"/>
              <a:t> sonucu, etkilenen damarın kısmen tıkanmasına neden olan </a:t>
            </a:r>
            <a:r>
              <a:rPr lang="tr-TR" dirty="0" err="1"/>
              <a:t>trombüs</a:t>
            </a:r>
            <a:r>
              <a:rPr lang="tr-TR" dirty="0"/>
              <a:t> oluşumu ile karakterizedir.</a:t>
            </a:r>
          </a:p>
          <a:p>
            <a:r>
              <a:rPr lang="tr-TR" dirty="0" err="1" smtClean="0"/>
              <a:t>Subendokardiyal</a:t>
            </a:r>
            <a:r>
              <a:rPr lang="tr-TR" dirty="0" smtClean="0"/>
              <a:t> enfarktüs gelişir ve </a:t>
            </a:r>
            <a:r>
              <a:rPr lang="tr-TR" dirty="0" err="1"/>
              <a:t>troponin</a:t>
            </a:r>
            <a:r>
              <a:rPr lang="tr-TR" dirty="0"/>
              <a:t> </a:t>
            </a:r>
            <a:r>
              <a:rPr lang="tr-TR" dirty="0" smtClean="0"/>
              <a:t>düzeyleri yükselir.</a:t>
            </a:r>
            <a:endParaRPr lang="tr-T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0" y="1634"/>
            <a:ext cx="9129790" cy="461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709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800200"/>
          </a:xfrm>
        </p:spPr>
        <p:txBody>
          <a:bodyPr>
            <a:normAutofit fontScale="77500" lnSpcReduction="20000"/>
          </a:bodyPr>
          <a:lstStyle/>
          <a:p>
            <a:r>
              <a:rPr lang="tr-TR" dirty="0"/>
              <a:t>Plak </a:t>
            </a:r>
            <a:r>
              <a:rPr lang="tr-TR" dirty="0" err="1"/>
              <a:t>rüptürü</a:t>
            </a:r>
            <a:r>
              <a:rPr lang="tr-TR" dirty="0"/>
              <a:t> sonucu, etkilenen damarın </a:t>
            </a:r>
            <a:r>
              <a:rPr lang="tr-TR" dirty="0" smtClean="0"/>
              <a:t>total olarak tıkanmasına </a:t>
            </a:r>
            <a:r>
              <a:rPr lang="tr-TR" dirty="0"/>
              <a:t>neden olan </a:t>
            </a:r>
            <a:r>
              <a:rPr lang="tr-TR" dirty="0" err="1"/>
              <a:t>trombüs</a:t>
            </a:r>
            <a:r>
              <a:rPr lang="tr-TR" dirty="0"/>
              <a:t> oluşumu ile karakterizedir.</a:t>
            </a:r>
          </a:p>
          <a:p>
            <a:r>
              <a:rPr lang="tr-TR" dirty="0" err="1" smtClean="0"/>
              <a:t>Transmural</a:t>
            </a:r>
            <a:r>
              <a:rPr lang="tr-TR" dirty="0" smtClean="0"/>
              <a:t> </a:t>
            </a:r>
            <a:r>
              <a:rPr lang="tr-TR" dirty="0"/>
              <a:t>enfarktüs gelişir ve </a:t>
            </a:r>
            <a:r>
              <a:rPr lang="tr-TR" dirty="0" err="1"/>
              <a:t>troponin</a:t>
            </a:r>
            <a:r>
              <a:rPr lang="tr-TR" dirty="0"/>
              <a:t> düzeyleri yükselir.</a:t>
            </a:r>
          </a:p>
          <a:p>
            <a:r>
              <a:rPr lang="tr-TR" dirty="0" smtClean="0"/>
              <a:t>EKG’de tipik olarak ST yükselmesi görülür. Sürecin başlangıcında </a:t>
            </a:r>
            <a:r>
              <a:rPr lang="tr-TR" dirty="0" err="1" smtClean="0"/>
              <a:t>hiperakut</a:t>
            </a:r>
            <a:r>
              <a:rPr lang="tr-TR" dirty="0" smtClean="0"/>
              <a:t> </a:t>
            </a:r>
            <a:r>
              <a:rPr lang="tr-TR" dirty="0"/>
              <a:t>T </a:t>
            </a:r>
            <a:r>
              <a:rPr lang="tr-TR" dirty="0" smtClean="0"/>
              <a:t>dalgaları görülebilir.</a:t>
            </a:r>
            <a:endParaRPr lang="tr-TR" dirty="0"/>
          </a:p>
        </p:txBody>
      </p:sp>
      <p:pic>
        <p:nvPicPr>
          <p:cNvPr id="4098" name="Picture 2" descr="https://radiologyassistant.nl/assets/tab-ste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102"/>
            <a:ext cx="9144000" cy="459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275408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565</Words>
  <Application>Microsoft Office PowerPoint</Application>
  <PresentationFormat>Ekran Gösterisi (4:3)</PresentationFormat>
  <Paragraphs>54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Ofis Teması</vt:lpstr>
      <vt:lpstr>İskemik Kalp Hastalıklarında EKG</vt:lpstr>
      <vt:lpstr>PowerPoint Sunusu</vt:lpstr>
      <vt:lpstr>PowerPoint Sunusu</vt:lpstr>
      <vt:lpstr>PowerPoint Sunusu</vt:lpstr>
      <vt:lpstr>Plak Rüptürü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Normal Durum</vt:lpstr>
      <vt:lpstr>Subendokardiyal İskemi/İnjüri</vt:lpstr>
      <vt:lpstr>Transmural İskemi/İnjüri</vt:lpstr>
      <vt:lpstr>PowerPoint Sunusu</vt:lpstr>
      <vt:lpstr>PowerPoint Sunusu</vt:lpstr>
      <vt:lpstr>PowerPoint Sunusu</vt:lpstr>
      <vt:lpstr>PowerPoint Sunusu</vt:lpstr>
      <vt:lpstr>PowerPoint Sunusu</vt:lpstr>
      <vt:lpstr>Resiprokal (Karşıt) Değişiklikler (Ayna Görüntüsü)</vt:lpstr>
      <vt:lpstr>Alıştırmalar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İskemik Kalp Hastalıklarında EKG</dc:title>
  <dc:creator>fatih</dc:creator>
  <cp:lastModifiedBy>fatih</cp:lastModifiedBy>
  <cp:revision>19</cp:revision>
  <dcterms:created xsi:type="dcterms:W3CDTF">2023-02-08T08:23:58Z</dcterms:created>
  <dcterms:modified xsi:type="dcterms:W3CDTF">2023-03-04T23:12:49Z</dcterms:modified>
</cp:coreProperties>
</file>