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429" r:id="rId2"/>
    <p:sldId id="440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37D59-9EEE-4CF6-91D5-BAF7869B290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4CD50-08DF-4A31-93F0-6A6CF74BA63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04.03.2019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Ving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İngilizce cümlelerde geçen “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Ving</a:t>
            </a:r>
            <a:r>
              <a:rPr lang="tr-TR" dirty="0" smtClean="0"/>
              <a:t>” ifadeleri Türkçeye “-erek, -arak” şeklinde çevrilir.</a:t>
            </a:r>
          </a:p>
          <a:p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ancers</a:t>
            </a:r>
            <a:r>
              <a:rPr lang="en-US" dirty="0" smtClean="0"/>
              <a:t> of lung and kidney can cause high calcium levels </a:t>
            </a:r>
            <a:r>
              <a:rPr lang="en-US" b="1" dirty="0" smtClean="0"/>
              <a:t>by producing </a:t>
            </a:r>
            <a:r>
              <a:rPr lang="en-US" dirty="0" smtClean="0"/>
              <a:t>a hormone similar to parathyroid hormone</a:t>
            </a:r>
            <a:r>
              <a:rPr lang="tr-TR" dirty="0" smtClean="0"/>
              <a:t>. = Akciğer ve böbreğin kanserleri </a:t>
            </a:r>
            <a:r>
              <a:rPr lang="tr-TR" dirty="0" err="1" smtClean="0"/>
              <a:t>paratiroid</a:t>
            </a:r>
            <a:r>
              <a:rPr lang="tr-TR" dirty="0" smtClean="0"/>
              <a:t> hormona benzer bir hormon </a:t>
            </a:r>
            <a:r>
              <a:rPr lang="tr-TR" b="1" dirty="0" smtClean="0"/>
              <a:t>üreterek</a:t>
            </a:r>
            <a:r>
              <a:rPr lang="tr-TR" dirty="0" smtClean="0"/>
              <a:t> yüksek kalsiyum seviyelerine neden olabilir.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H</a:t>
            </a:r>
            <a:r>
              <a:rPr lang="en-US" dirty="0" err="1" smtClean="0"/>
              <a:t>igh</a:t>
            </a:r>
            <a:r>
              <a:rPr lang="en-US" dirty="0" smtClean="0"/>
              <a:t> concentrations of glucose stimulate insulin gene expression </a:t>
            </a:r>
            <a:r>
              <a:rPr lang="en-US" b="1" dirty="0" smtClean="0"/>
              <a:t>by causing</a:t>
            </a:r>
            <a:r>
              <a:rPr lang="en-US" dirty="0" smtClean="0"/>
              <a:t> </a:t>
            </a:r>
            <a:r>
              <a:rPr lang="en-US" dirty="0" err="1" smtClean="0"/>
              <a:t>hyperacetylation</a:t>
            </a:r>
            <a:r>
              <a:rPr lang="en-US" dirty="0" smtClean="0"/>
              <a:t> of </a:t>
            </a:r>
            <a:r>
              <a:rPr lang="en-US" dirty="0" err="1" smtClean="0"/>
              <a:t>histone</a:t>
            </a:r>
            <a:r>
              <a:rPr lang="en-US" dirty="0" smtClean="0"/>
              <a:t> at the insulin gene promoter.</a:t>
            </a:r>
            <a:r>
              <a:rPr lang="tr-TR" dirty="0" smtClean="0"/>
              <a:t> = </a:t>
            </a:r>
            <a:r>
              <a:rPr lang="tr-TR" dirty="0" err="1" smtClean="0"/>
              <a:t>Glukozun</a:t>
            </a:r>
            <a:r>
              <a:rPr lang="tr-TR" dirty="0" smtClean="0"/>
              <a:t> yüksek konsantrasyonları, </a:t>
            </a:r>
            <a:r>
              <a:rPr lang="tr-TR" dirty="0" err="1" smtClean="0"/>
              <a:t>insülin</a:t>
            </a:r>
            <a:r>
              <a:rPr lang="tr-TR" dirty="0" smtClean="0"/>
              <a:t> gen </a:t>
            </a:r>
            <a:r>
              <a:rPr lang="tr-TR" dirty="0" err="1" smtClean="0"/>
              <a:t>promoterinde</a:t>
            </a:r>
            <a:r>
              <a:rPr lang="tr-TR" dirty="0" smtClean="0"/>
              <a:t> </a:t>
            </a:r>
            <a:r>
              <a:rPr lang="tr-TR" dirty="0" err="1" smtClean="0"/>
              <a:t>histonun</a:t>
            </a:r>
            <a:r>
              <a:rPr lang="tr-TR" dirty="0" smtClean="0"/>
              <a:t> </a:t>
            </a:r>
            <a:r>
              <a:rPr lang="tr-TR" dirty="0" err="1" smtClean="0"/>
              <a:t>hiperasetilasyonuna</a:t>
            </a:r>
            <a:r>
              <a:rPr lang="tr-TR" dirty="0" smtClean="0"/>
              <a:t> </a:t>
            </a:r>
            <a:r>
              <a:rPr lang="tr-TR" b="1" dirty="0" smtClean="0"/>
              <a:t>neden olarak, </a:t>
            </a:r>
            <a:r>
              <a:rPr lang="tr-TR" dirty="0" err="1" smtClean="0"/>
              <a:t>insülin</a:t>
            </a:r>
            <a:r>
              <a:rPr lang="tr-TR" dirty="0" smtClean="0"/>
              <a:t> gen ekspresyonunu uyarır.</a:t>
            </a:r>
          </a:p>
          <a:p>
            <a:endParaRPr lang="tr-TR" dirty="0" smtClean="0"/>
          </a:p>
          <a:p>
            <a:r>
              <a:rPr lang="en-US" dirty="0" smtClean="0"/>
              <a:t>Obesity promotes insulin resistance by </a:t>
            </a:r>
            <a:r>
              <a:rPr lang="en-US" b="1" dirty="0" smtClean="0"/>
              <a:t>resulting in </a:t>
            </a:r>
            <a:r>
              <a:rPr lang="en-US" dirty="0" smtClean="0"/>
              <a:t>a state of chronic inflammation</a:t>
            </a:r>
            <a:r>
              <a:rPr lang="tr-TR" dirty="0" smtClean="0"/>
              <a:t>. = </a:t>
            </a:r>
            <a:r>
              <a:rPr lang="tr-TR" dirty="0" err="1" smtClean="0"/>
              <a:t>Obezite</a:t>
            </a:r>
            <a:r>
              <a:rPr lang="tr-TR" dirty="0" smtClean="0"/>
              <a:t>, bir kronik </a:t>
            </a:r>
            <a:r>
              <a:rPr lang="tr-TR" dirty="0" err="1" smtClean="0"/>
              <a:t>inflamasyon</a:t>
            </a:r>
            <a:r>
              <a:rPr lang="tr-TR" dirty="0" smtClean="0"/>
              <a:t> durumuna </a:t>
            </a:r>
            <a:r>
              <a:rPr lang="tr-TR" b="1" dirty="0" smtClean="0"/>
              <a:t>yol açarak </a:t>
            </a:r>
            <a:r>
              <a:rPr lang="tr-TR" dirty="0" err="1" smtClean="0"/>
              <a:t>insülin</a:t>
            </a:r>
            <a:r>
              <a:rPr lang="tr-TR" dirty="0" smtClean="0"/>
              <a:t> direncini artırır.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5558</TotalTime>
  <Words>121</Words>
  <Application>Microsoft Office PowerPoint</Application>
  <PresentationFormat>Ekran Gösterisi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by Ving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Proteinler</dc:title>
  <dc:creator>kaüfatih-tıp</dc:creator>
  <cp:lastModifiedBy>kaüfatih-tıp</cp:lastModifiedBy>
  <cp:revision>591</cp:revision>
  <dcterms:created xsi:type="dcterms:W3CDTF">2016-10-03T08:16:47Z</dcterms:created>
  <dcterms:modified xsi:type="dcterms:W3CDTF">2019-03-03T21:31:19Z</dcterms:modified>
</cp:coreProperties>
</file>