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86" r:id="rId5"/>
    <p:sldId id="287" r:id="rId6"/>
    <p:sldId id="305" r:id="rId7"/>
    <p:sldId id="263" r:id="rId8"/>
    <p:sldId id="288" r:id="rId9"/>
    <p:sldId id="297" r:id="rId10"/>
    <p:sldId id="291" r:id="rId11"/>
    <p:sldId id="289" r:id="rId12"/>
    <p:sldId id="298" r:id="rId13"/>
    <p:sldId id="290" r:id="rId14"/>
    <p:sldId id="281" r:id="rId15"/>
    <p:sldId id="299" r:id="rId16"/>
    <p:sldId id="300" r:id="rId17"/>
    <p:sldId id="302" r:id="rId18"/>
    <p:sldId id="303" r:id="rId19"/>
    <p:sldId id="307" r:id="rId20"/>
    <p:sldId id="310" r:id="rId21"/>
    <p:sldId id="270" r:id="rId22"/>
    <p:sldId id="274" r:id="rId23"/>
    <p:sldId id="306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29B13-4C22-4D57-A08F-50048724D1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59B5C5-9824-4F06-AABA-91D53124A5B0}">
      <dgm:prSet phldrT="[Metin]"/>
      <dgm:spPr/>
      <dgm:t>
        <a:bodyPr/>
        <a:lstStyle/>
        <a:p>
          <a:r>
            <a:rPr lang="tr-TR" dirty="0" smtClean="0"/>
            <a:t>Araştırma Türleri</a:t>
          </a:r>
          <a:endParaRPr lang="tr-TR" dirty="0"/>
        </a:p>
      </dgm:t>
    </dgm:pt>
    <dgm:pt modelId="{328830B2-7215-4276-8219-91CD7C5E85F6}" type="parTrans" cxnId="{BEF4D49E-DE99-4D46-A73A-774D339972ED}">
      <dgm:prSet/>
      <dgm:spPr/>
      <dgm:t>
        <a:bodyPr/>
        <a:lstStyle/>
        <a:p>
          <a:endParaRPr lang="tr-TR"/>
        </a:p>
      </dgm:t>
    </dgm:pt>
    <dgm:pt modelId="{C4AA88D9-FB08-41B2-9865-6F375463698F}" type="sibTrans" cxnId="{BEF4D49E-DE99-4D46-A73A-774D339972ED}">
      <dgm:prSet/>
      <dgm:spPr/>
      <dgm:t>
        <a:bodyPr/>
        <a:lstStyle/>
        <a:p>
          <a:endParaRPr lang="tr-TR"/>
        </a:p>
      </dgm:t>
    </dgm:pt>
    <dgm:pt modelId="{6AC3CB11-D52C-4476-99F8-ED46DA426510}">
      <dgm:prSet phldrT="[Metin]"/>
      <dgm:spPr/>
      <dgm:t>
        <a:bodyPr/>
        <a:lstStyle/>
        <a:p>
          <a:r>
            <a:rPr lang="tr-TR" dirty="0" smtClean="0"/>
            <a:t>Gözlemsel</a:t>
          </a:r>
          <a:endParaRPr lang="tr-TR" dirty="0"/>
        </a:p>
      </dgm:t>
    </dgm:pt>
    <dgm:pt modelId="{6F459304-6640-4BD2-BAA1-7B8DA269AA27}" type="parTrans" cxnId="{689A233E-D5E2-4588-9E1F-AE6CDA53CA62}">
      <dgm:prSet/>
      <dgm:spPr/>
      <dgm:t>
        <a:bodyPr/>
        <a:lstStyle/>
        <a:p>
          <a:endParaRPr lang="tr-TR"/>
        </a:p>
      </dgm:t>
    </dgm:pt>
    <dgm:pt modelId="{3AF3659D-ED3B-413D-B93E-0BB7D9E485B2}" type="sibTrans" cxnId="{689A233E-D5E2-4588-9E1F-AE6CDA53CA62}">
      <dgm:prSet/>
      <dgm:spPr/>
      <dgm:t>
        <a:bodyPr/>
        <a:lstStyle/>
        <a:p>
          <a:endParaRPr lang="tr-TR"/>
        </a:p>
      </dgm:t>
    </dgm:pt>
    <dgm:pt modelId="{E9B40FF7-D89A-4F28-8235-C6C6BA8DBC97}">
      <dgm:prSet phldrT="[Metin]"/>
      <dgm:spPr/>
      <dgm:t>
        <a:bodyPr/>
        <a:lstStyle/>
        <a:p>
          <a:r>
            <a:rPr lang="tr-TR" dirty="0" smtClean="0"/>
            <a:t>Tanımlayıcı</a:t>
          </a:r>
          <a:endParaRPr lang="tr-TR" dirty="0"/>
        </a:p>
      </dgm:t>
    </dgm:pt>
    <dgm:pt modelId="{B46FD7B7-3D2C-4693-9952-0E4634B4C16F}" type="parTrans" cxnId="{95965440-D495-43ED-8F6A-BC2036837038}">
      <dgm:prSet/>
      <dgm:spPr/>
      <dgm:t>
        <a:bodyPr/>
        <a:lstStyle/>
        <a:p>
          <a:endParaRPr lang="tr-TR"/>
        </a:p>
      </dgm:t>
    </dgm:pt>
    <dgm:pt modelId="{54AD8D93-648E-419F-9FB6-5C7268032BC1}" type="sibTrans" cxnId="{95965440-D495-43ED-8F6A-BC2036837038}">
      <dgm:prSet/>
      <dgm:spPr/>
      <dgm:t>
        <a:bodyPr/>
        <a:lstStyle/>
        <a:p>
          <a:endParaRPr lang="tr-TR"/>
        </a:p>
      </dgm:t>
    </dgm:pt>
    <dgm:pt modelId="{30E714AB-D702-4B33-ABB7-71F7EB57D3BF}">
      <dgm:prSet phldrT="[Metin]"/>
      <dgm:spPr/>
      <dgm:t>
        <a:bodyPr/>
        <a:lstStyle/>
        <a:p>
          <a:r>
            <a:rPr lang="tr-TR" dirty="0" smtClean="0"/>
            <a:t>Analitik</a:t>
          </a:r>
          <a:endParaRPr lang="tr-TR" dirty="0"/>
        </a:p>
      </dgm:t>
    </dgm:pt>
    <dgm:pt modelId="{2314FC78-EA9E-4824-AD5D-6EAE13DAE698}" type="parTrans" cxnId="{6A8C8EA8-1C45-4E5B-9017-400D8B2FE272}">
      <dgm:prSet/>
      <dgm:spPr/>
      <dgm:t>
        <a:bodyPr/>
        <a:lstStyle/>
        <a:p>
          <a:endParaRPr lang="tr-TR"/>
        </a:p>
      </dgm:t>
    </dgm:pt>
    <dgm:pt modelId="{5AB6F32B-2E95-444B-81A8-ABDBA788F507}" type="sibTrans" cxnId="{6A8C8EA8-1C45-4E5B-9017-400D8B2FE272}">
      <dgm:prSet/>
      <dgm:spPr/>
      <dgm:t>
        <a:bodyPr/>
        <a:lstStyle/>
        <a:p>
          <a:endParaRPr lang="tr-TR"/>
        </a:p>
      </dgm:t>
    </dgm:pt>
    <dgm:pt modelId="{A8DA4374-1129-49EC-93BB-776614FA7FBF}">
      <dgm:prSet phldrT="[Metin]"/>
      <dgm:spPr/>
      <dgm:t>
        <a:bodyPr/>
        <a:lstStyle/>
        <a:p>
          <a:r>
            <a:rPr lang="tr-TR" dirty="0" smtClean="0"/>
            <a:t>Deneysel</a:t>
          </a:r>
          <a:endParaRPr lang="tr-TR" dirty="0"/>
        </a:p>
      </dgm:t>
    </dgm:pt>
    <dgm:pt modelId="{701EA3C4-1C5D-494E-BF20-59D2CF44B2C2}" type="parTrans" cxnId="{780029D0-AB95-44BA-8DA5-81AF98D527C8}">
      <dgm:prSet/>
      <dgm:spPr/>
      <dgm:t>
        <a:bodyPr/>
        <a:lstStyle/>
        <a:p>
          <a:endParaRPr lang="tr-TR"/>
        </a:p>
      </dgm:t>
    </dgm:pt>
    <dgm:pt modelId="{18CE4AE0-73E5-4A6F-A3F4-9303A43ADCC6}" type="sibTrans" cxnId="{780029D0-AB95-44BA-8DA5-81AF98D527C8}">
      <dgm:prSet/>
      <dgm:spPr/>
      <dgm:t>
        <a:bodyPr/>
        <a:lstStyle/>
        <a:p>
          <a:endParaRPr lang="tr-TR"/>
        </a:p>
      </dgm:t>
    </dgm:pt>
    <dgm:pt modelId="{E1FBA815-FF7B-4211-B229-D9E4682D6D6A}">
      <dgm:prSet phldrT="[Metin]"/>
      <dgm:spPr/>
      <dgm:t>
        <a:bodyPr/>
        <a:lstStyle/>
        <a:p>
          <a:r>
            <a:rPr lang="tr-TR" dirty="0" smtClean="0"/>
            <a:t>Metodolojik</a:t>
          </a:r>
          <a:endParaRPr lang="tr-TR" dirty="0"/>
        </a:p>
      </dgm:t>
    </dgm:pt>
    <dgm:pt modelId="{E0E1CC1B-AC40-49A6-916D-D3F30DEBFEB9}" type="parTrans" cxnId="{D043B669-C8E4-473E-9366-54F7786CDD3C}">
      <dgm:prSet/>
      <dgm:spPr/>
      <dgm:t>
        <a:bodyPr/>
        <a:lstStyle/>
        <a:p>
          <a:endParaRPr lang="tr-TR"/>
        </a:p>
      </dgm:t>
    </dgm:pt>
    <dgm:pt modelId="{D86ACDBC-8401-4A75-88AF-E372838D77B4}" type="sibTrans" cxnId="{D043B669-C8E4-473E-9366-54F7786CDD3C}">
      <dgm:prSet/>
      <dgm:spPr/>
      <dgm:t>
        <a:bodyPr/>
        <a:lstStyle/>
        <a:p>
          <a:endParaRPr lang="tr-TR"/>
        </a:p>
      </dgm:t>
    </dgm:pt>
    <dgm:pt modelId="{0DE13153-065F-4BE8-B5AF-9CADFDAF4411}">
      <dgm:prSet phldrT="[Metin]"/>
      <dgm:spPr/>
      <dgm:t>
        <a:bodyPr/>
        <a:lstStyle/>
        <a:p>
          <a:r>
            <a:rPr lang="tr-TR" dirty="0" smtClean="0"/>
            <a:t>Kesitsel</a:t>
          </a:r>
          <a:endParaRPr lang="tr-TR" dirty="0"/>
        </a:p>
      </dgm:t>
    </dgm:pt>
    <dgm:pt modelId="{FD8E90C6-B389-4B6F-964D-67DA0DBA0D36}" type="parTrans" cxnId="{7B86B526-92EE-4652-91F4-FAEE08EB7338}">
      <dgm:prSet/>
      <dgm:spPr/>
      <dgm:t>
        <a:bodyPr/>
        <a:lstStyle/>
        <a:p>
          <a:endParaRPr lang="tr-TR"/>
        </a:p>
      </dgm:t>
    </dgm:pt>
    <dgm:pt modelId="{D3F9275D-C875-4093-AC89-271E42FB351C}" type="sibTrans" cxnId="{7B86B526-92EE-4652-91F4-FAEE08EB7338}">
      <dgm:prSet/>
      <dgm:spPr/>
      <dgm:t>
        <a:bodyPr/>
        <a:lstStyle/>
        <a:p>
          <a:endParaRPr lang="tr-TR"/>
        </a:p>
      </dgm:t>
    </dgm:pt>
    <dgm:pt modelId="{8969319F-373E-4FB7-BF60-469851063CC6}">
      <dgm:prSet phldrT="[Metin]"/>
      <dgm:spPr/>
      <dgm:t>
        <a:bodyPr/>
        <a:lstStyle/>
        <a:p>
          <a:r>
            <a:rPr lang="tr-TR" dirty="0" err="1" smtClean="0"/>
            <a:t>Kohort</a:t>
          </a:r>
          <a:endParaRPr lang="tr-TR" dirty="0"/>
        </a:p>
      </dgm:t>
    </dgm:pt>
    <dgm:pt modelId="{B17AA83E-F2C1-4878-93D1-3A98433E7C63}" type="parTrans" cxnId="{594B8EFC-BE3F-4B1D-9851-6B5D336979E1}">
      <dgm:prSet/>
      <dgm:spPr/>
      <dgm:t>
        <a:bodyPr/>
        <a:lstStyle/>
        <a:p>
          <a:endParaRPr lang="tr-TR"/>
        </a:p>
      </dgm:t>
    </dgm:pt>
    <dgm:pt modelId="{5CFEE8E5-2AB1-464A-8AF9-0C574F952A71}" type="sibTrans" cxnId="{594B8EFC-BE3F-4B1D-9851-6B5D336979E1}">
      <dgm:prSet/>
      <dgm:spPr/>
      <dgm:t>
        <a:bodyPr/>
        <a:lstStyle/>
        <a:p>
          <a:endParaRPr lang="tr-TR"/>
        </a:p>
      </dgm:t>
    </dgm:pt>
    <dgm:pt modelId="{0A0C236E-824A-41A0-B944-C915061587D3}">
      <dgm:prSet phldrT="[Metin]"/>
      <dgm:spPr/>
      <dgm:t>
        <a:bodyPr/>
        <a:lstStyle/>
        <a:p>
          <a:r>
            <a:rPr lang="tr-TR" dirty="0" smtClean="0"/>
            <a:t>Olgu-Kontrol</a:t>
          </a:r>
          <a:endParaRPr lang="tr-TR" dirty="0"/>
        </a:p>
      </dgm:t>
    </dgm:pt>
    <dgm:pt modelId="{C53B9185-A8FB-4333-B6D3-0217D4474959}" type="parTrans" cxnId="{AA81BDED-3ED5-427C-84EC-81A47307F89B}">
      <dgm:prSet/>
      <dgm:spPr/>
      <dgm:t>
        <a:bodyPr/>
        <a:lstStyle/>
        <a:p>
          <a:endParaRPr lang="tr-TR"/>
        </a:p>
      </dgm:t>
    </dgm:pt>
    <dgm:pt modelId="{F569FC5C-2D6A-445E-836E-18449B000190}" type="sibTrans" cxnId="{AA81BDED-3ED5-427C-84EC-81A47307F89B}">
      <dgm:prSet/>
      <dgm:spPr/>
      <dgm:t>
        <a:bodyPr/>
        <a:lstStyle/>
        <a:p>
          <a:endParaRPr lang="tr-TR"/>
        </a:p>
      </dgm:t>
    </dgm:pt>
    <dgm:pt modelId="{F6EFC144-ED35-4FE1-BAE4-6DE5799B9D7C}" type="pres">
      <dgm:prSet presAssocID="{7A329B13-4C22-4D57-A08F-50048724D1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AEF1472-5C0C-484A-B2E9-4EEFA58DBCD8}" type="pres">
      <dgm:prSet presAssocID="{7A59B5C5-9824-4F06-AABA-91D53124A5B0}" presName="hierRoot1" presStyleCnt="0"/>
      <dgm:spPr/>
    </dgm:pt>
    <dgm:pt modelId="{98AC0F15-5949-4400-B1C0-8F48B757AC91}" type="pres">
      <dgm:prSet presAssocID="{7A59B5C5-9824-4F06-AABA-91D53124A5B0}" presName="composite" presStyleCnt="0"/>
      <dgm:spPr/>
    </dgm:pt>
    <dgm:pt modelId="{A981A666-8E65-4987-99AB-5F35D233FC41}" type="pres">
      <dgm:prSet presAssocID="{7A59B5C5-9824-4F06-AABA-91D53124A5B0}" presName="background" presStyleLbl="node0" presStyleIdx="0" presStyleCnt="1"/>
      <dgm:spPr/>
    </dgm:pt>
    <dgm:pt modelId="{86D5C8CD-5896-43F9-9D32-F9007CBE5588}" type="pres">
      <dgm:prSet presAssocID="{7A59B5C5-9824-4F06-AABA-91D53124A5B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996771-BD17-4BD2-BC88-4070C48289F8}" type="pres">
      <dgm:prSet presAssocID="{7A59B5C5-9824-4F06-AABA-91D53124A5B0}" presName="hierChild2" presStyleCnt="0"/>
      <dgm:spPr/>
    </dgm:pt>
    <dgm:pt modelId="{126CF5B8-9E58-4D2A-830E-ECEDBD293D56}" type="pres">
      <dgm:prSet presAssocID="{6F459304-6640-4BD2-BAA1-7B8DA269AA27}" presName="Name10" presStyleLbl="parChTrans1D2" presStyleIdx="0" presStyleCnt="3"/>
      <dgm:spPr/>
      <dgm:t>
        <a:bodyPr/>
        <a:lstStyle/>
        <a:p>
          <a:endParaRPr lang="tr-TR"/>
        </a:p>
      </dgm:t>
    </dgm:pt>
    <dgm:pt modelId="{99AFEF47-5529-4B8E-B77C-A7A5D84905B1}" type="pres">
      <dgm:prSet presAssocID="{6AC3CB11-D52C-4476-99F8-ED46DA426510}" presName="hierRoot2" presStyleCnt="0"/>
      <dgm:spPr/>
    </dgm:pt>
    <dgm:pt modelId="{2B8D806A-1649-4BD3-931D-072A10A66CBB}" type="pres">
      <dgm:prSet presAssocID="{6AC3CB11-D52C-4476-99F8-ED46DA426510}" presName="composite2" presStyleCnt="0"/>
      <dgm:spPr/>
    </dgm:pt>
    <dgm:pt modelId="{D0400F03-F4C8-435D-B274-3A6D0D86D7B0}" type="pres">
      <dgm:prSet presAssocID="{6AC3CB11-D52C-4476-99F8-ED46DA426510}" presName="background2" presStyleLbl="node2" presStyleIdx="0" presStyleCnt="3"/>
      <dgm:spPr/>
    </dgm:pt>
    <dgm:pt modelId="{8F85055B-A59A-421B-AD9E-41DCFBFDE8C0}" type="pres">
      <dgm:prSet presAssocID="{6AC3CB11-D52C-4476-99F8-ED46DA42651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864456-D421-4B6B-8EAD-F8E4A7C5A043}" type="pres">
      <dgm:prSet presAssocID="{6AC3CB11-D52C-4476-99F8-ED46DA426510}" presName="hierChild3" presStyleCnt="0"/>
      <dgm:spPr/>
    </dgm:pt>
    <dgm:pt modelId="{DCF365A0-A32C-452D-A1FD-A49FBF900B12}" type="pres">
      <dgm:prSet presAssocID="{B46FD7B7-3D2C-4693-9952-0E4634B4C16F}" presName="Name17" presStyleLbl="parChTrans1D3" presStyleIdx="0" presStyleCnt="2"/>
      <dgm:spPr/>
      <dgm:t>
        <a:bodyPr/>
        <a:lstStyle/>
        <a:p>
          <a:endParaRPr lang="tr-TR"/>
        </a:p>
      </dgm:t>
    </dgm:pt>
    <dgm:pt modelId="{8FA91297-9465-4A37-B9B9-D15B660B0F91}" type="pres">
      <dgm:prSet presAssocID="{E9B40FF7-D89A-4F28-8235-C6C6BA8DBC97}" presName="hierRoot3" presStyleCnt="0"/>
      <dgm:spPr/>
    </dgm:pt>
    <dgm:pt modelId="{D2C0A726-CFE7-4645-B5E1-0396CBD1D76E}" type="pres">
      <dgm:prSet presAssocID="{E9B40FF7-D89A-4F28-8235-C6C6BA8DBC97}" presName="composite3" presStyleCnt="0"/>
      <dgm:spPr/>
    </dgm:pt>
    <dgm:pt modelId="{C843B855-C867-432D-81D4-6D62158E8602}" type="pres">
      <dgm:prSet presAssocID="{E9B40FF7-D89A-4F28-8235-C6C6BA8DBC97}" presName="background3" presStyleLbl="node3" presStyleIdx="0" presStyleCnt="2"/>
      <dgm:spPr/>
    </dgm:pt>
    <dgm:pt modelId="{8DCD067A-B237-4FE4-BC72-57C8811C5716}" type="pres">
      <dgm:prSet presAssocID="{E9B40FF7-D89A-4F28-8235-C6C6BA8DBC9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EE585E-4F7C-4868-A7B7-F894E951EBBC}" type="pres">
      <dgm:prSet presAssocID="{E9B40FF7-D89A-4F28-8235-C6C6BA8DBC97}" presName="hierChild4" presStyleCnt="0"/>
      <dgm:spPr/>
    </dgm:pt>
    <dgm:pt modelId="{6F6E81CC-0F5A-46D5-8893-6A00A006E747}" type="pres">
      <dgm:prSet presAssocID="{2314FC78-EA9E-4824-AD5D-6EAE13DAE698}" presName="Name17" presStyleLbl="parChTrans1D3" presStyleIdx="1" presStyleCnt="2"/>
      <dgm:spPr/>
      <dgm:t>
        <a:bodyPr/>
        <a:lstStyle/>
        <a:p>
          <a:endParaRPr lang="tr-TR"/>
        </a:p>
      </dgm:t>
    </dgm:pt>
    <dgm:pt modelId="{7B6C51C4-9262-472C-B9F9-9A90B7FD5DB9}" type="pres">
      <dgm:prSet presAssocID="{30E714AB-D702-4B33-ABB7-71F7EB57D3BF}" presName="hierRoot3" presStyleCnt="0"/>
      <dgm:spPr/>
    </dgm:pt>
    <dgm:pt modelId="{562B349E-7EE2-420A-80BC-3CACE1254755}" type="pres">
      <dgm:prSet presAssocID="{30E714AB-D702-4B33-ABB7-71F7EB57D3BF}" presName="composite3" presStyleCnt="0"/>
      <dgm:spPr/>
    </dgm:pt>
    <dgm:pt modelId="{AC6E4DA6-F46E-42C7-AEF3-36008D751713}" type="pres">
      <dgm:prSet presAssocID="{30E714AB-D702-4B33-ABB7-71F7EB57D3BF}" presName="background3" presStyleLbl="node3" presStyleIdx="1" presStyleCnt="2"/>
      <dgm:spPr/>
    </dgm:pt>
    <dgm:pt modelId="{55FDB02B-3C73-4C05-B6B9-BEC82A26594F}" type="pres">
      <dgm:prSet presAssocID="{30E714AB-D702-4B33-ABB7-71F7EB57D3B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6E973B-81AC-4135-B066-255B0D5AB206}" type="pres">
      <dgm:prSet presAssocID="{30E714AB-D702-4B33-ABB7-71F7EB57D3BF}" presName="hierChild4" presStyleCnt="0"/>
      <dgm:spPr/>
    </dgm:pt>
    <dgm:pt modelId="{1CAFC1AC-8C37-4E6B-890D-3B2BE5573A4B}" type="pres">
      <dgm:prSet presAssocID="{C53B9185-A8FB-4333-B6D3-0217D4474959}" presName="Name23" presStyleLbl="parChTrans1D4" presStyleIdx="0" presStyleCnt="3"/>
      <dgm:spPr/>
      <dgm:t>
        <a:bodyPr/>
        <a:lstStyle/>
        <a:p>
          <a:endParaRPr lang="tr-TR"/>
        </a:p>
      </dgm:t>
    </dgm:pt>
    <dgm:pt modelId="{A96F4B40-828E-4140-84D4-ACC2EC1418FA}" type="pres">
      <dgm:prSet presAssocID="{0A0C236E-824A-41A0-B944-C915061587D3}" presName="hierRoot4" presStyleCnt="0"/>
      <dgm:spPr/>
    </dgm:pt>
    <dgm:pt modelId="{0D4FDB45-45A0-4B27-A378-8C5B0FDB8909}" type="pres">
      <dgm:prSet presAssocID="{0A0C236E-824A-41A0-B944-C915061587D3}" presName="composite4" presStyleCnt="0"/>
      <dgm:spPr/>
    </dgm:pt>
    <dgm:pt modelId="{25DB65B3-D722-4C48-B15C-267BDBBF9AA4}" type="pres">
      <dgm:prSet presAssocID="{0A0C236E-824A-41A0-B944-C915061587D3}" presName="background4" presStyleLbl="node4" presStyleIdx="0" presStyleCnt="3"/>
      <dgm:spPr/>
    </dgm:pt>
    <dgm:pt modelId="{089B39A1-0E39-4D4B-BBD9-47C99008DEB7}" type="pres">
      <dgm:prSet presAssocID="{0A0C236E-824A-41A0-B944-C915061587D3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DA5CC8-2906-4CFD-82B7-D3CE7F66B310}" type="pres">
      <dgm:prSet presAssocID="{0A0C236E-824A-41A0-B944-C915061587D3}" presName="hierChild5" presStyleCnt="0"/>
      <dgm:spPr/>
    </dgm:pt>
    <dgm:pt modelId="{A4A01CF6-4F2E-452E-9182-BE4D466C2AC3}" type="pres">
      <dgm:prSet presAssocID="{FD8E90C6-B389-4B6F-964D-67DA0DBA0D36}" presName="Name23" presStyleLbl="parChTrans1D4" presStyleIdx="1" presStyleCnt="3"/>
      <dgm:spPr/>
      <dgm:t>
        <a:bodyPr/>
        <a:lstStyle/>
        <a:p>
          <a:endParaRPr lang="tr-TR"/>
        </a:p>
      </dgm:t>
    </dgm:pt>
    <dgm:pt modelId="{86FE2667-1932-4833-908C-DCD86E207CB6}" type="pres">
      <dgm:prSet presAssocID="{0DE13153-065F-4BE8-B5AF-9CADFDAF4411}" presName="hierRoot4" presStyleCnt="0"/>
      <dgm:spPr/>
    </dgm:pt>
    <dgm:pt modelId="{98D54A05-6797-42A0-914B-7AAA8980F734}" type="pres">
      <dgm:prSet presAssocID="{0DE13153-065F-4BE8-B5AF-9CADFDAF4411}" presName="composite4" presStyleCnt="0"/>
      <dgm:spPr/>
    </dgm:pt>
    <dgm:pt modelId="{8FAA64AE-15E2-442D-BF05-09361295FAF3}" type="pres">
      <dgm:prSet presAssocID="{0DE13153-065F-4BE8-B5AF-9CADFDAF4411}" presName="background4" presStyleLbl="node4" presStyleIdx="1" presStyleCnt="3"/>
      <dgm:spPr/>
    </dgm:pt>
    <dgm:pt modelId="{FE0E32CC-E8C8-4ECC-B224-92F1A81B252B}" type="pres">
      <dgm:prSet presAssocID="{0DE13153-065F-4BE8-B5AF-9CADFDAF4411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E5D262-D3FC-475B-9BEC-8C8E1770331D}" type="pres">
      <dgm:prSet presAssocID="{0DE13153-065F-4BE8-B5AF-9CADFDAF4411}" presName="hierChild5" presStyleCnt="0"/>
      <dgm:spPr/>
    </dgm:pt>
    <dgm:pt modelId="{35F0C460-C47D-4D6D-BEB2-77D750A4FC03}" type="pres">
      <dgm:prSet presAssocID="{B17AA83E-F2C1-4878-93D1-3A98433E7C63}" presName="Name23" presStyleLbl="parChTrans1D4" presStyleIdx="2" presStyleCnt="3"/>
      <dgm:spPr/>
      <dgm:t>
        <a:bodyPr/>
        <a:lstStyle/>
        <a:p>
          <a:endParaRPr lang="tr-TR"/>
        </a:p>
      </dgm:t>
    </dgm:pt>
    <dgm:pt modelId="{D380E19C-8DF4-41A4-801B-E0E7971EE950}" type="pres">
      <dgm:prSet presAssocID="{8969319F-373E-4FB7-BF60-469851063CC6}" presName="hierRoot4" presStyleCnt="0"/>
      <dgm:spPr/>
    </dgm:pt>
    <dgm:pt modelId="{7D936286-966E-4347-9800-01FD96B192D0}" type="pres">
      <dgm:prSet presAssocID="{8969319F-373E-4FB7-BF60-469851063CC6}" presName="composite4" presStyleCnt="0"/>
      <dgm:spPr/>
    </dgm:pt>
    <dgm:pt modelId="{B79AF488-149B-41A5-B8D4-2B54F1F358AC}" type="pres">
      <dgm:prSet presAssocID="{8969319F-373E-4FB7-BF60-469851063CC6}" presName="background4" presStyleLbl="node4" presStyleIdx="2" presStyleCnt="3"/>
      <dgm:spPr/>
    </dgm:pt>
    <dgm:pt modelId="{98520800-E006-404A-BAE1-68089780FC91}" type="pres">
      <dgm:prSet presAssocID="{8969319F-373E-4FB7-BF60-469851063CC6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07BAED-9EC2-4287-8C9E-CC68A1B2D3BC}" type="pres">
      <dgm:prSet presAssocID="{8969319F-373E-4FB7-BF60-469851063CC6}" presName="hierChild5" presStyleCnt="0"/>
      <dgm:spPr/>
    </dgm:pt>
    <dgm:pt modelId="{8310F3C7-C023-43BF-B607-318004B1A0D9}" type="pres">
      <dgm:prSet presAssocID="{701EA3C4-1C5D-494E-BF20-59D2CF44B2C2}" presName="Name10" presStyleLbl="parChTrans1D2" presStyleIdx="1" presStyleCnt="3"/>
      <dgm:spPr/>
      <dgm:t>
        <a:bodyPr/>
        <a:lstStyle/>
        <a:p>
          <a:endParaRPr lang="tr-TR"/>
        </a:p>
      </dgm:t>
    </dgm:pt>
    <dgm:pt modelId="{D122AC1E-59F9-4AA0-8CA7-0C6721008758}" type="pres">
      <dgm:prSet presAssocID="{A8DA4374-1129-49EC-93BB-776614FA7FBF}" presName="hierRoot2" presStyleCnt="0"/>
      <dgm:spPr/>
    </dgm:pt>
    <dgm:pt modelId="{3A24CAA6-37C3-404B-80A0-B08CB7532943}" type="pres">
      <dgm:prSet presAssocID="{A8DA4374-1129-49EC-93BB-776614FA7FBF}" presName="composite2" presStyleCnt="0"/>
      <dgm:spPr/>
    </dgm:pt>
    <dgm:pt modelId="{919E3821-A1D6-46B9-B3EC-540BB0EE4CD7}" type="pres">
      <dgm:prSet presAssocID="{A8DA4374-1129-49EC-93BB-776614FA7FBF}" presName="background2" presStyleLbl="node2" presStyleIdx="1" presStyleCnt="3"/>
      <dgm:spPr/>
    </dgm:pt>
    <dgm:pt modelId="{C955B0EC-063B-42EF-8C49-B0E4169A4CC2}" type="pres">
      <dgm:prSet presAssocID="{A8DA4374-1129-49EC-93BB-776614FA7FB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09E961-0DF2-4207-9C51-59F562F1724B}" type="pres">
      <dgm:prSet presAssocID="{A8DA4374-1129-49EC-93BB-776614FA7FBF}" presName="hierChild3" presStyleCnt="0"/>
      <dgm:spPr/>
    </dgm:pt>
    <dgm:pt modelId="{8EDF4B44-B47A-43C0-A550-97F30FF0C0A2}" type="pres">
      <dgm:prSet presAssocID="{E0E1CC1B-AC40-49A6-916D-D3F30DEBFEB9}" presName="Name10" presStyleLbl="parChTrans1D2" presStyleIdx="2" presStyleCnt="3"/>
      <dgm:spPr/>
      <dgm:t>
        <a:bodyPr/>
        <a:lstStyle/>
        <a:p>
          <a:endParaRPr lang="tr-TR"/>
        </a:p>
      </dgm:t>
    </dgm:pt>
    <dgm:pt modelId="{02EB67BB-906B-4CBD-8C7F-4E801DC6028E}" type="pres">
      <dgm:prSet presAssocID="{E1FBA815-FF7B-4211-B229-D9E4682D6D6A}" presName="hierRoot2" presStyleCnt="0"/>
      <dgm:spPr/>
    </dgm:pt>
    <dgm:pt modelId="{05D04036-907C-47F7-A311-5B74B56066F5}" type="pres">
      <dgm:prSet presAssocID="{E1FBA815-FF7B-4211-B229-D9E4682D6D6A}" presName="composite2" presStyleCnt="0"/>
      <dgm:spPr/>
    </dgm:pt>
    <dgm:pt modelId="{E5EDEB7A-758F-406C-9C2D-38D413A7D43B}" type="pres">
      <dgm:prSet presAssocID="{E1FBA815-FF7B-4211-B229-D9E4682D6D6A}" presName="background2" presStyleLbl="node2" presStyleIdx="2" presStyleCnt="3"/>
      <dgm:spPr/>
    </dgm:pt>
    <dgm:pt modelId="{76B2468A-1CA9-4992-922A-E642DF506E77}" type="pres">
      <dgm:prSet presAssocID="{E1FBA815-FF7B-4211-B229-D9E4682D6D6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E680B9-77CA-41CB-8EEF-A8F31E16D7FF}" type="pres">
      <dgm:prSet presAssocID="{E1FBA815-FF7B-4211-B229-D9E4682D6D6A}" presName="hierChild3" presStyleCnt="0"/>
      <dgm:spPr/>
    </dgm:pt>
  </dgm:ptLst>
  <dgm:cxnLst>
    <dgm:cxn modelId="{892111BD-C2D8-4E6F-8FAF-88BE017C6FF3}" type="presOf" srcId="{B46FD7B7-3D2C-4693-9952-0E4634B4C16F}" destId="{DCF365A0-A32C-452D-A1FD-A49FBF900B12}" srcOrd="0" destOrd="0" presId="urn:microsoft.com/office/officeart/2005/8/layout/hierarchy1"/>
    <dgm:cxn modelId="{95965440-D495-43ED-8F6A-BC2036837038}" srcId="{6AC3CB11-D52C-4476-99F8-ED46DA426510}" destId="{E9B40FF7-D89A-4F28-8235-C6C6BA8DBC97}" srcOrd="0" destOrd="0" parTransId="{B46FD7B7-3D2C-4693-9952-0E4634B4C16F}" sibTransId="{54AD8D93-648E-419F-9FB6-5C7268032BC1}"/>
    <dgm:cxn modelId="{CD5C3AF9-8B7A-47D6-ACCD-0EA1724F3203}" type="presOf" srcId="{B17AA83E-F2C1-4878-93D1-3A98433E7C63}" destId="{35F0C460-C47D-4D6D-BEB2-77D750A4FC03}" srcOrd="0" destOrd="0" presId="urn:microsoft.com/office/officeart/2005/8/layout/hierarchy1"/>
    <dgm:cxn modelId="{95A1BEAD-C2E5-4F04-B774-5353BC2AA203}" type="presOf" srcId="{E9B40FF7-D89A-4F28-8235-C6C6BA8DBC97}" destId="{8DCD067A-B237-4FE4-BC72-57C8811C5716}" srcOrd="0" destOrd="0" presId="urn:microsoft.com/office/officeart/2005/8/layout/hierarchy1"/>
    <dgm:cxn modelId="{780029D0-AB95-44BA-8DA5-81AF98D527C8}" srcId="{7A59B5C5-9824-4F06-AABA-91D53124A5B0}" destId="{A8DA4374-1129-49EC-93BB-776614FA7FBF}" srcOrd="1" destOrd="0" parTransId="{701EA3C4-1C5D-494E-BF20-59D2CF44B2C2}" sibTransId="{18CE4AE0-73E5-4A6F-A3F4-9303A43ADCC6}"/>
    <dgm:cxn modelId="{6A8C8EA8-1C45-4E5B-9017-400D8B2FE272}" srcId="{6AC3CB11-D52C-4476-99F8-ED46DA426510}" destId="{30E714AB-D702-4B33-ABB7-71F7EB57D3BF}" srcOrd="1" destOrd="0" parTransId="{2314FC78-EA9E-4824-AD5D-6EAE13DAE698}" sibTransId="{5AB6F32B-2E95-444B-81A8-ABDBA788F507}"/>
    <dgm:cxn modelId="{C79EEBED-6B21-4F96-A0A8-93DCAA1D0462}" type="presOf" srcId="{A8DA4374-1129-49EC-93BB-776614FA7FBF}" destId="{C955B0EC-063B-42EF-8C49-B0E4169A4CC2}" srcOrd="0" destOrd="0" presId="urn:microsoft.com/office/officeart/2005/8/layout/hierarchy1"/>
    <dgm:cxn modelId="{594B8EFC-BE3F-4B1D-9851-6B5D336979E1}" srcId="{30E714AB-D702-4B33-ABB7-71F7EB57D3BF}" destId="{8969319F-373E-4FB7-BF60-469851063CC6}" srcOrd="2" destOrd="0" parTransId="{B17AA83E-F2C1-4878-93D1-3A98433E7C63}" sibTransId="{5CFEE8E5-2AB1-464A-8AF9-0C574F952A71}"/>
    <dgm:cxn modelId="{BEF4D49E-DE99-4D46-A73A-774D339972ED}" srcId="{7A329B13-4C22-4D57-A08F-50048724D128}" destId="{7A59B5C5-9824-4F06-AABA-91D53124A5B0}" srcOrd="0" destOrd="0" parTransId="{328830B2-7215-4276-8219-91CD7C5E85F6}" sibTransId="{C4AA88D9-FB08-41B2-9865-6F375463698F}"/>
    <dgm:cxn modelId="{838217E8-4893-4698-8508-3CF0413940A9}" type="presOf" srcId="{7A59B5C5-9824-4F06-AABA-91D53124A5B0}" destId="{86D5C8CD-5896-43F9-9D32-F9007CBE5588}" srcOrd="0" destOrd="0" presId="urn:microsoft.com/office/officeart/2005/8/layout/hierarchy1"/>
    <dgm:cxn modelId="{D76617DC-E034-4EAA-8E21-13347067301B}" type="presOf" srcId="{C53B9185-A8FB-4333-B6D3-0217D4474959}" destId="{1CAFC1AC-8C37-4E6B-890D-3B2BE5573A4B}" srcOrd="0" destOrd="0" presId="urn:microsoft.com/office/officeart/2005/8/layout/hierarchy1"/>
    <dgm:cxn modelId="{D043B669-C8E4-473E-9366-54F7786CDD3C}" srcId="{7A59B5C5-9824-4F06-AABA-91D53124A5B0}" destId="{E1FBA815-FF7B-4211-B229-D9E4682D6D6A}" srcOrd="2" destOrd="0" parTransId="{E0E1CC1B-AC40-49A6-916D-D3F30DEBFEB9}" sibTransId="{D86ACDBC-8401-4A75-88AF-E372838D77B4}"/>
    <dgm:cxn modelId="{98F02767-645C-4852-8C69-0C5BAE5DDA98}" type="presOf" srcId="{E0E1CC1B-AC40-49A6-916D-D3F30DEBFEB9}" destId="{8EDF4B44-B47A-43C0-A550-97F30FF0C0A2}" srcOrd="0" destOrd="0" presId="urn:microsoft.com/office/officeart/2005/8/layout/hierarchy1"/>
    <dgm:cxn modelId="{689A233E-D5E2-4588-9E1F-AE6CDA53CA62}" srcId="{7A59B5C5-9824-4F06-AABA-91D53124A5B0}" destId="{6AC3CB11-D52C-4476-99F8-ED46DA426510}" srcOrd="0" destOrd="0" parTransId="{6F459304-6640-4BD2-BAA1-7B8DA269AA27}" sibTransId="{3AF3659D-ED3B-413D-B93E-0BB7D9E485B2}"/>
    <dgm:cxn modelId="{7B86B526-92EE-4652-91F4-FAEE08EB7338}" srcId="{30E714AB-D702-4B33-ABB7-71F7EB57D3BF}" destId="{0DE13153-065F-4BE8-B5AF-9CADFDAF4411}" srcOrd="1" destOrd="0" parTransId="{FD8E90C6-B389-4B6F-964D-67DA0DBA0D36}" sibTransId="{D3F9275D-C875-4093-AC89-271E42FB351C}"/>
    <dgm:cxn modelId="{3B8FA901-B9C8-43A9-AE01-BFB054E0D443}" type="presOf" srcId="{FD8E90C6-B389-4B6F-964D-67DA0DBA0D36}" destId="{A4A01CF6-4F2E-452E-9182-BE4D466C2AC3}" srcOrd="0" destOrd="0" presId="urn:microsoft.com/office/officeart/2005/8/layout/hierarchy1"/>
    <dgm:cxn modelId="{ABAC8E92-3072-4DE1-9E3B-C1A913F11432}" type="presOf" srcId="{6AC3CB11-D52C-4476-99F8-ED46DA426510}" destId="{8F85055B-A59A-421B-AD9E-41DCFBFDE8C0}" srcOrd="0" destOrd="0" presId="urn:microsoft.com/office/officeart/2005/8/layout/hierarchy1"/>
    <dgm:cxn modelId="{5685D900-4B7E-4A36-8908-2518E91D80B3}" type="presOf" srcId="{0A0C236E-824A-41A0-B944-C915061587D3}" destId="{089B39A1-0E39-4D4B-BBD9-47C99008DEB7}" srcOrd="0" destOrd="0" presId="urn:microsoft.com/office/officeart/2005/8/layout/hierarchy1"/>
    <dgm:cxn modelId="{9AEBE72E-2B0B-42B3-B7B1-232B0F16926E}" type="presOf" srcId="{701EA3C4-1C5D-494E-BF20-59D2CF44B2C2}" destId="{8310F3C7-C023-43BF-B607-318004B1A0D9}" srcOrd="0" destOrd="0" presId="urn:microsoft.com/office/officeart/2005/8/layout/hierarchy1"/>
    <dgm:cxn modelId="{F28E35EB-3D99-4B00-93AC-F9F8DC04AAAA}" type="presOf" srcId="{8969319F-373E-4FB7-BF60-469851063CC6}" destId="{98520800-E006-404A-BAE1-68089780FC91}" srcOrd="0" destOrd="0" presId="urn:microsoft.com/office/officeart/2005/8/layout/hierarchy1"/>
    <dgm:cxn modelId="{254D471B-0733-43D8-B985-3AE10DFF1D9B}" type="presOf" srcId="{7A329B13-4C22-4D57-A08F-50048724D128}" destId="{F6EFC144-ED35-4FE1-BAE4-6DE5799B9D7C}" srcOrd="0" destOrd="0" presId="urn:microsoft.com/office/officeart/2005/8/layout/hierarchy1"/>
    <dgm:cxn modelId="{435C1B38-F3C6-4B1A-B66E-D2B0A1578813}" type="presOf" srcId="{0DE13153-065F-4BE8-B5AF-9CADFDAF4411}" destId="{FE0E32CC-E8C8-4ECC-B224-92F1A81B252B}" srcOrd="0" destOrd="0" presId="urn:microsoft.com/office/officeart/2005/8/layout/hierarchy1"/>
    <dgm:cxn modelId="{B6F7A5D2-FD9B-45D3-95B7-E4EF6B17DABA}" type="presOf" srcId="{6F459304-6640-4BD2-BAA1-7B8DA269AA27}" destId="{126CF5B8-9E58-4D2A-830E-ECEDBD293D56}" srcOrd="0" destOrd="0" presId="urn:microsoft.com/office/officeart/2005/8/layout/hierarchy1"/>
    <dgm:cxn modelId="{AA81BDED-3ED5-427C-84EC-81A47307F89B}" srcId="{30E714AB-D702-4B33-ABB7-71F7EB57D3BF}" destId="{0A0C236E-824A-41A0-B944-C915061587D3}" srcOrd="0" destOrd="0" parTransId="{C53B9185-A8FB-4333-B6D3-0217D4474959}" sibTransId="{F569FC5C-2D6A-445E-836E-18449B000190}"/>
    <dgm:cxn modelId="{4A99A646-B183-4EB9-917D-326B76D98536}" type="presOf" srcId="{2314FC78-EA9E-4824-AD5D-6EAE13DAE698}" destId="{6F6E81CC-0F5A-46D5-8893-6A00A006E747}" srcOrd="0" destOrd="0" presId="urn:microsoft.com/office/officeart/2005/8/layout/hierarchy1"/>
    <dgm:cxn modelId="{A39EAD5C-E16A-457E-9DB9-19BC1CD3F4D7}" type="presOf" srcId="{E1FBA815-FF7B-4211-B229-D9E4682D6D6A}" destId="{76B2468A-1CA9-4992-922A-E642DF506E77}" srcOrd="0" destOrd="0" presId="urn:microsoft.com/office/officeart/2005/8/layout/hierarchy1"/>
    <dgm:cxn modelId="{AD6E1AD1-9C23-44F6-9D9A-E7C82EBCB34F}" type="presOf" srcId="{30E714AB-D702-4B33-ABB7-71F7EB57D3BF}" destId="{55FDB02B-3C73-4C05-B6B9-BEC82A26594F}" srcOrd="0" destOrd="0" presId="urn:microsoft.com/office/officeart/2005/8/layout/hierarchy1"/>
    <dgm:cxn modelId="{796CAECB-9B45-430A-A26A-FE129413046D}" type="presParOf" srcId="{F6EFC144-ED35-4FE1-BAE4-6DE5799B9D7C}" destId="{BAEF1472-5C0C-484A-B2E9-4EEFA58DBCD8}" srcOrd="0" destOrd="0" presId="urn:microsoft.com/office/officeart/2005/8/layout/hierarchy1"/>
    <dgm:cxn modelId="{689F35E7-006B-42FC-A74B-60D7B2EF8F57}" type="presParOf" srcId="{BAEF1472-5C0C-484A-B2E9-4EEFA58DBCD8}" destId="{98AC0F15-5949-4400-B1C0-8F48B757AC91}" srcOrd="0" destOrd="0" presId="urn:microsoft.com/office/officeart/2005/8/layout/hierarchy1"/>
    <dgm:cxn modelId="{1F5C44C9-B27B-4DEE-92A4-9D42A19C6B1F}" type="presParOf" srcId="{98AC0F15-5949-4400-B1C0-8F48B757AC91}" destId="{A981A666-8E65-4987-99AB-5F35D233FC41}" srcOrd="0" destOrd="0" presId="urn:microsoft.com/office/officeart/2005/8/layout/hierarchy1"/>
    <dgm:cxn modelId="{FCD6DEC1-29B9-49EC-B7FE-4611807C2EDF}" type="presParOf" srcId="{98AC0F15-5949-4400-B1C0-8F48B757AC91}" destId="{86D5C8CD-5896-43F9-9D32-F9007CBE5588}" srcOrd="1" destOrd="0" presId="urn:microsoft.com/office/officeart/2005/8/layout/hierarchy1"/>
    <dgm:cxn modelId="{70FC135D-429D-46C1-BBB5-18AFFA2CED47}" type="presParOf" srcId="{BAEF1472-5C0C-484A-B2E9-4EEFA58DBCD8}" destId="{7F996771-BD17-4BD2-BC88-4070C48289F8}" srcOrd="1" destOrd="0" presId="urn:microsoft.com/office/officeart/2005/8/layout/hierarchy1"/>
    <dgm:cxn modelId="{1F882949-9D51-484C-B62C-F37D94BE6660}" type="presParOf" srcId="{7F996771-BD17-4BD2-BC88-4070C48289F8}" destId="{126CF5B8-9E58-4D2A-830E-ECEDBD293D56}" srcOrd="0" destOrd="0" presId="urn:microsoft.com/office/officeart/2005/8/layout/hierarchy1"/>
    <dgm:cxn modelId="{9E285BCE-8CFA-4943-828F-8EF6299C9F00}" type="presParOf" srcId="{7F996771-BD17-4BD2-BC88-4070C48289F8}" destId="{99AFEF47-5529-4B8E-B77C-A7A5D84905B1}" srcOrd="1" destOrd="0" presId="urn:microsoft.com/office/officeart/2005/8/layout/hierarchy1"/>
    <dgm:cxn modelId="{A877B56D-3AE0-4423-92D8-1313E4401ED2}" type="presParOf" srcId="{99AFEF47-5529-4B8E-B77C-A7A5D84905B1}" destId="{2B8D806A-1649-4BD3-931D-072A10A66CBB}" srcOrd="0" destOrd="0" presId="urn:microsoft.com/office/officeart/2005/8/layout/hierarchy1"/>
    <dgm:cxn modelId="{DDBEC8CC-C4D4-4F90-BFAD-3A1FF4892848}" type="presParOf" srcId="{2B8D806A-1649-4BD3-931D-072A10A66CBB}" destId="{D0400F03-F4C8-435D-B274-3A6D0D86D7B0}" srcOrd="0" destOrd="0" presId="urn:microsoft.com/office/officeart/2005/8/layout/hierarchy1"/>
    <dgm:cxn modelId="{D3BCB53C-EE01-4D7C-859D-516E823AEC69}" type="presParOf" srcId="{2B8D806A-1649-4BD3-931D-072A10A66CBB}" destId="{8F85055B-A59A-421B-AD9E-41DCFBFDE8C0}" srcOrd="1" destOrd="0" presId="urn:microsoft.com/office/officeart/2005/8/layout/hierarchy1"/>
    <dgm:cxn modelId="{D1F55D89-C6A2-4B57-B649-7B4C516F793B}" type="presParOf" srcId="{99AFEF47-5529-4B8E-B77C-A7A5D84905B1}" destId="{1C864456-D421-4B6B-8EAD-F8E4A7C5A043}" srcOrd="1" destOrd="0" presId="urn:microsoft.com/office/officeart/2005/8/layout/hierarchy1"/>
    <dgm:cxn modelId="{E5B89794-5EEC-4CE9-917E-D4DF58BED03A}" type="presParOf" srcId="{1C864456-D421-4B6B-8EAD-F8E4A7C5A043}" destId="{DCF365A0-A32C-452D-A1FD-A49FBF900B12}" srcOrd="0" destOrd="0" presId="urn:microsoft.com/office/officeart/2005/8/layout/hierarchy1"/>
    <dgm:cxn modelId="{D11FD87D-FE7C-4DD8-85E1-0F7568415DED}" type="presParOf" srcId="{1C864456-D421-4B6B-8EAD-F8E4A7C5A043}" destId="{8FA91297-9465-4A37-B9B9-D15B660B0F91}" srcOrd="1" destOrd="0" presId="urn:microsoft.com/office/officeart/2005/8/layout/hierarchy1"/>
    <dgm:cxn modelId="{4EA97525-DD48-4B29-9B3C-CE67FB5208FD}" type="presParOf" srcId="{8FA91297-9465-4A37-B9B9-D15B660B0F91}" destId="{D2C0A726-CFE7-4645-B5E1-0396CBD1D76E}" srcOrd="0" destOrd="0" presId="urn:microsoft.com/office/officeart/2005/8/layout/hierarchy1"/>
    <dgm:cxn modelId="{0FB4C761-49B3-4013-9AA2-8CE2CB302672}" type="presParOf" srcId="{D2C0A726-CFE7-4645-B5E1-0396CBD1D76E}" destId="{C843B855-C867-432D-81D4-6D62158E8602}" srcOrd="0" destOrd="0" presId="urn:microsoft.com/office/officeart/2005/8/layout/hierarchy1"/>
    <dgm:cxn modelId="{A32E2CA0-D7FE-4063-8D18-E6D3D06CC10F}" type="presParOf" srcId="{D2C0A726-CFE7-4645-B5E1-0396CBD1D76E}" destId="{8DCD067A-B237-4FE4-BC72-57C8811C5716}" srcOrd="1" destOrd="0" presId="urn:microsoft.com/office/officeart/2005/8/layout/hierarchy1"/>
    <dgm:cxn modelId="{C3E4443F-91BE-435B-903E-E485EEC0EA09}" type="presParOf" srcId="{8FA91297-9465-4A37-B9B9-D15B660B0F91}" destId="{51EE585E-4F7C-4868-A7B7-F894E951EBBC}" srcOrd="1" destOrd="0" presId="urn:microsoft.com/office/officeart/2005/8/layout/hierarchy1"/>
    <dgm:cxn modelId="{23185D37-29ED-44CB-9ADE-7589E387366D}" type="presParOf" srcId="{1C864456-D421-4B6B-8EAD-F8E4A7C5A043}" destId="{6F6E81CC-0F5A-46D5-8893-6A00A006E747}" srcOrd="2" destOrd="0" presId="urn:microsoft.com/office/officeart/2005/8/layout/hierarchy1"/>
    <dgm:cxn modelId="{6F3832D2-0B2D-4D21-BE6C-17F2B2F5DAF3}" type="presParOf" srcId="{1C864456-D421-4B6B-8EAD-F8E4A7C5A043}" destId="{7B6C51C4-9262-472C-B9F9-9A90B7FD5DB9}" srcOrd="3" destOrd="0" presId="urn:microsoft.com/office/officeart/2005/8/layout/hierarchy1"/>
    <dgm:cxn modelId="{90DD9FC9-3F7D-4A15-8C38-6B37DBA81F07}" type="presParOf" srcId="{7B6C51C4-9262-472C-B9F9-9A90B7FD5DB9}" destId="{562B349E-7EE2-420A-80BC-3CACE1254755}" srcOrd="0" destOrd="0" presId="urn:microsoft.com/office/officeart/2005/8/layout/hierarchy1"/>
    <dgm:cxn modelId="{977BA11C-6FFF-474C-8A24-BD75CC3C063C}" type="presParOf" srcId="{562B349E-7EE2-420A-80BC-3CACE1254755}" destId="{AC6E4DA6-F46E-42C7-AEF3-36008D751713}" srcOrd="0" destOrd="0" presId="urn:microsoft.com/office/officeart/2005/8/layout/hierarchy1"/>
    <dgm:cxn modelId="{FCD0F60B-898D-4E5C-A7E2-F67BC983842F}" type="presParOf" srcId="{562B349E-7EE2-420A-80BC-3CACE1254755}" destId="{55FDB02B-3C73-4C05-B6B9-BEC82A26594F}" srcOrd="1" destOrd="0" presId="urn:microsoft.com/office/officeart/2005/8/layout/hierarchy1"/>
    <dgm:cxn modelId="{033972A9-4203-4FB8-89EA-AB7205167830}" type="presParOf" srcId="{7B6C51C4-9262-472C-B9F9-9A90B7FD5DB9}" destId="{E66E973B-81AC-4135-B066-255B0D5AB206}" srcOrd="1" destOrd="0" presId="urn:microsoft.com/office/officeart/2005/8/layout/hierarchy1"/>
    <dgm:cxn modelId="{276BEB3F-11C0-400D-B30F-5A19692D6215}" type="presParOf" srcId="{E66E973B-81AC-4135-B066-255B0D5AB206}" destId="{1CAFC1AC-8C37-4E6B-890D-3B2BE5573A4B}" srcOrd="0" destOrd="0" presId="urn:microsoft.com/office/officeart/2005/8/layout/hierarchy1"/>
    <dgm:cxn modelId="{3E21EC7A-1224-460C-A74F-13DD4AAE0EFB}" type="presParOf" srcId="{E66E973B-81AC-4135-B066-255B0D5AB206}" destId="{A96F4B40-828E-4140-84D4-ACC2EC1418FA}" srcOrd="1" destOrd="0" presId="urn:microsoft.com/office/officeart/2005/8/layout/hierarchy1"/>
    <dgm:cxn modelId="{944CDEFC-DC53-48E8-AD66-98C815D10701}" type="presParOf" srcId="{A96F4B40-828E-4140-84D4-ACC2EC1418FA}" destId="{0D4FDB45-45A0-4B27-A378-8C5B0FDB8909}" srcOrd="0" destOrd="0" presId="urn:microsoft.com/office/officeart/2005/8/layout/hierarchy1"/>
    <dgm:cxn modelId="{7ADDAE50-70A1-4255-8A01-48349E288558}" type="presParOf" srcId="{0D4FDB45-45A0-4B27-A378-8C5B0FDB8909}" destId="{25DB65B3-D722-4C48-B15C-267BDBBF9AA4}" srcOrd="0" destOrd="0" presId="urn:microsoft.com/office/officeart/2005/8/layout/hierarchy1"/>
    <dgm:cxn modelId="{C0D1BF55-B4A3-422A-8BB7-011CF2085557}" type="presParOf" srcId="{0D4FDB45-45A0-4B27-A378-8C5B0FDB8909}" destId="{089B39A1-0E39-4D4B-BBD9-47C99008DEB7}" srcOrd="1" destOrd="0" presId="urn:microsoft.com/office/officeart/2005/8/layout/hierarchy1"/>
    <dgm:cxn modelId="{FCC7C844-C412-4E6E-88FC-F9774B096C69}" type="presParOf" srcId="{A96F4B40-828E-4140-84D4-ACC2EC1418FA}" destId="{37DA5CC8-2906-4CFD-82B7-D3CE7F66B310}" srcOrd="1" destOrd="0" presId="urn:microsoft.com/office/officeart/2005/8/layout/hierarchy1"/>
    <dgm:cxn modelId="{01072034-878C-4C74-9CCA-15677C0B4593}" type="presParOf" srcId="{E66E973B-81AC-4135-B066-255B0D5AB206}" destId="{A4A01CF6-4F2E-452E-9182-BE4D466C2AC3}" srcOrd="2" destOrd="0" presId="urn:microsoft.com/office/officeart/2005/8/layout/hierarchy1"/>
    <dgm:cxn modelId="{5C0828B2-D3E1-4270-AB75-9F8A4CFA5D02}" type="presParOf" srcId="{E66E973B-81AC-4135-B066-255B0D5AB206}" destId="{86FE2667-1932-4833-908C-DCD86E207CB6}" srcOrd="3" destOrd="0" presId="urn:microsoft.com/office/officeart/2005/8/layout/hierarchy1"/>
    <dgm:cxn modelId="{18230DBD-CBCC-44B8-9E7B-F52328922CB2}" type="presParOf" srcId="{86FE2667-1932-4833-908C-DCD86E207CB6}" destId="{98D54A05-6797-42A0-914B-7AAA8980F734}" srcOrd="0" destOrd="0" presId="urn:microsoft.com/office/officeart/2005/8/layout/hierarchy1"/>
    <dgm:cxn modelId="{CA32FA7A-6EE3-4036-829E-3FBC1872DC0D}" type="presParOf" srcId="{98D54A05-6797-42A0-914B-7AAA8980F734}" destId="{8FAA64AE-15E2-442D-BF05-09361295FAF3}" srcOrd="0" destOrd="0" presId="urn:microsoft.com/office/officeart/2005/8/layout/hierarchy1"/>
    <dgm:cxn modelId="{265EC196-258B-4D77-8A5F-54136BF3A3E3}" type="presParOf" srcId="{98D54A05-6797-42A0-914B-7AAA8980F734}" destId="{FE0E32CC-E8C8-4ECC-B224-92F1A81B252B}" srcOrd="1" destOrd="0" presId="urn:microsoft.com/office/officeart/2005/8/layout/hierarchy1"/>
    <dgm:cxn modelId="{ECA34283-86B1-4006-AD87-4EAEF8707F26}" type="presParOf" srcId="{86FE2667-1932-4833-908C-DCD86E207CB6}" destId="{B7E5D262-D3FC-475B-9BEC-8C8E1770331D}" srcOrd="1" destOrd="0" presId="urn:microsoft.com/office/officeart/2005/8/layout/hierarchy1"/>
    <dgm:cxn modelId="{04586766-4107-42F5-B1FB-EDFB00904D20}" type="presParOf" srcId="{E66E973B-81AC-4135-B066-255B0D5AB206}" destId="{35F0C460-C47D-4D6D-BEB2-77D750A4FC03}" srcOrd="4" destOrd="0" presId="urn:microsoft.com/office/officeart/2005/8/layout/hierarchy1"/>
    <dgm:cxn modelId="{1720085E-898E-483F-AE38-79E36D45C638}" type="presParOf" srcId="{E66E973B-81AC-4135-B066-255B0D5AB206}" destId="{D380E19C-8DF4-41A4-801B-E0E7971EE950}" srcOrd="5" destOrd="0" presId="urn:microsoft.com/office/officeart/2005/8/layout/hierarchy1"/>
    <dgm:cxn modelId="{A6DACEAE-1445-4B1D-9445-CC4243E35182}" type="presParOf" srcId="{D380E19C-8DF4-41A4-801B-E0E7971EE950}" destId="{7D936286-966E-4347-9800-01FD96B192D0}" srcOrd="0" destOrd="0" presId="urn:microsoft.com/office/officeart/2005/8/layout/hierarchy1"/>
    <dgm:cxn modelId="{E080F03D-2B31-4767-BD43-FD932EF64B88}" type="presParOf" srcId="{7D936286-966E-4347-9800-01FD96B192D0}" destId="{B79AF488-149B-41A5-B8D4-2B54F1F358AC}" srcOrd="0" destOrd="0" presId="urn:microsoft.com/office/officeart/2005/8/layout/hierarchy1"/>
    <dgm:cxn modelId="{3F2A7E8D-BE33-40B4-89C2-979A31614486}" type="presParOf" srcId="{7D936286-966E-4347-9800-01FD96B192D0}" destId="{98520800-E006-404A-BAE1-68089780FC91}" srcOrd="1" destOrd="0" presId="urn:microsoft.com/office/officeart/2005/8/layout/hierarchy1"/>
    <dgm:cxn modelId="{62BA645F-503E-46E1-B8EC-DFB15BE7C532}" type="presParOf" srcId="{D380E19C-8DF4-41A4-801B-E0E7971EE950}" destId="{D507BAED-9EC2-4287-8C9E-CC68A1B2D3BC}" srcOrd="1" destOrd="0" presId="urn:microsoft.com/office/officeart/2005/8/layout/hierarchy1"/>
    <dgm:cxn modelId="{15921BFA-A1AA-420C-BC86-760AC7E00BC4}" type="presParOf" srcId="{7F996771-BD17-4BD2-BC88-4070C48289F8}" destId="{8310F3C7-C023-43BF-B607-318004B1A0D9}" srcOrd="2" destOrd="0" presId="urn:microsoft.com/office/officeart/2005/8/layout/hierarchy1"/>
    <dgm:cxn modelId="{B134236A-5607-452A-B7EC-5E774D9741A5}" type="presParOf" srcId="{7F996771-BD17-4BD2-BC88-4070C48289F8}" destId="{D122AC1E-59F9-4AA0-8CA7-0C6721008758}" srcOrd="3" destOrd="0" presId="urn:microsoft.com/office/officeart/2005/8/layout/hierarchy1"/>
    <dgm:cxn modelId="{32854577-7071-46F8-BD39-30E9CD6ACF7A}" type="presParOf" srcId="{D122AC1E-59F9-4AA0-8CA7-0C6721008758}" destId="{3A24CAA6-37C3-404B-80A0-B08CB7532943}" srcOrd="0" destOrd="0" presId="urn:microsoft.com/office/officeart/2005/8/layout/hierarchy1"/>
    <dgm:cxn modelId="{F2D87BBC-8B60-4CB8-B026-D6ACE5D493B4}" type="presParOf" srcId="{3A24CAA6-37C3-404B-80A0-B08CB7532943}" destId="{919E3821-A1D6-46B9-B3EC-540BB0EE4CD7}" srcOrd="0" destOrd="0" presId="urn:microsoft.com/office/officeart/2005/8/layout/hierarchy1"/>
    <dgm:cxn modelId="{FEE4E670-F346-4C90-9610-9E48AD573C07}" type="presParOf" srcId="{3A24CAA6-37C3-404B-80A0-B08CB7532943}" destId="{C955B0EC-063B-42EF-8C49-B0E4169A4CC2}" srcOrd="1" destOrd="0" presId="urn:microsoft.com/office/officeart/2005/8/layout/hierarchy1"/>
    <dgm:cxn modelId="{0F18E526-48B2-47A3-8F19-1B667D821837}" type="presParOf" srcId="{D122AC1E-59F9-4AA0-8CA7-0C6721008758}" destId="{8309E961-0DF2-4207-9C51-59F562F1724B}" srcOrd="1" destOrd="0" presId="urn:microsoft.com/office/officeart/2005/8/layout/hierarchy1"/>
    <dgm:cxn modelId="{B6B6B718-E10F-42C1-B6F5-0014DA8004AF}" type="presParOf" srcId="{7F996771-BD17-4BD2-BC88-4070C48289F8}" destId="{8EDF4B44-B47A-43C0-A550-97F30FF0C0A2}" srcOrd="4" destOrd="0" presId="urn:microsoft.com/office/officeart/2005/8/layout/hierarchy1"/>
    <dgm:cxn modelId="{6750ED46-307E-432A-ACB8-860810BFACDB}" type="presParOf" srcId="{7F996771-BD17-4BD2-BC88-4070C48289F8}" destId="{02EB67BB-906B-4CBD-8C7F-4E801DC6028E}" srcOrd="5" destOrd="0" presId="urn:microsoft.com/office/officeart/2005/8/layout/hierarchy1"/>
    <dgm:cxn modelId="{720EEA13-477F-4A53-8271-7448E9328369}" type="presParOf" srcId="{02EB67BB-906B-4CBD-8C7F-4E801DC6028E}" destId="{05D04036-907C-47F7-A311-5B74B56066F5}" srcOrd="0" destOrd="0" presId="urn:microsoft.com/office/officeart/2005/8/layout/hierarchy1"/>
    <dgm:cxn modelId="{A32D350C-BEB5-4F23-8DFA-EFCA418C60D9}" type="presParOf" srcId="{05D04036-907C-47F7-A311-5B74B56066F5}" destId="{E5EDEB7A-758F-406C-9C2D-38D413A7D43B}" srcOrd="0" destOrd="0" presId="urn:microsoft.com/office/officeart/2005/8/layout/hierarchy1"/>
    <dgm:cxn modelId="{71E9CD3F-E437-4C28-A052-1151DF2A9130}" type="presParOf" srcId="{05D04036-907C-47F7-A311-5B74B56066F5}" destId="{76B2468A-1CA9-4992-922A-E642DF506E77}" srcOrd="1" destOrd="0" presId="urn:microsoft.com/office/officeart/2005/8/layout/hierarchy1"/>
    <dgm:cxn modelId="{53A8006F-A239-4D87-9C38-F977EC2AF666}" type="presParOf" srcId="{02EB67BB-906B-4CBD-8C7F-4E801DC6028E}" destId="{05E680B9-77CA-41CB-8EEF-A8F31E16D7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FFF3B-A6EF-40AF-8B1D-856608E09A5A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3867E0E1-7556-41B2-AEF2-BD22B16E3C46}">
      <dgm:prSet phldrT="[Metin]"/>
      <dgm:spPr/>
      <dgm:t>
        <a:bodyPr/>
        <a:lstStyle/>
        <a:p>
          <a:r>
            <a:rPr lang="tr-TR" dirty="0" smtClean="0"/>
            <a:t>MA</a:t>
          </a:r>
        </a:p>
      </dgm:t>
    </dgm:pt>
    <dgm:pt modelId="{91082DA2-7667-4325-8FCB-ECD02658C033}" type="parTrans" cxnId="{903C729C-7565-4935-9BCA-388C0FCA862E}">
      <dgm:prSet/>
      <dgm:spPr/>
      <dgm:t>
        <a:bodyPr/>
        <a:lstStyle/>
        <a:p>
          <a:endParaRPr lang="tr-TR"/>
        </a:p>
      </dgm:t>
    </dgm:pt>
    <dgm:pt modelId="{58A824F3-B589-4FB1-BE39-564B32527709}" type="sibTrans" cxnId="{903C729C-7565-4935-9BCA-388C0FCA862E}">
      <dgm:prSet/>
      <dgm:spPr/>
      <dgm:t>
        <a:bodyPr/>
        <a:lstStyle/>
        <a:p>
          <a:endParaRPr lang="tr-TR"/>
        </a:p>
      </dgm:t>
    </dgm:pt>
    <dgm:pt modelId="{049694AA-9EFF-4918-9A99-3E9C4CB4D199}">
      <dgm:prSet phldrT="[Metin]"/>
      <dgm:spPr/>
      <dgm:t>
        <a:bodyPr/>
        <a:lstStyle/>
        <a:p>
          <a:r>
            <a:rPr lang="tr-TR" dirty="0" err="1" smtClean="0"/>
            <a:t>Review</a:t>
          </a:r>
          <a:endParaRPr lang="tr-TR" dirty="0"/>
        </a:p>
      </dgm:t>
    </dgm:pt>
    <dgm:pt modelId="{C3FCF27A-E88A-4B2B-BD33-1FB85F65C825}" type="parTrans" cxnId="{5345E67D-19C7-42C7-BFEA-62960280B237}">
      <dgm:prSet/>
      <dgm:spPr/>
      <dgm:t>
        <a:bodyPr/>
        <a:lstStyle/>
        <a:p>
          <a:endParaRPr lang="tr-TR"/>
        </a:p>
      </dgm:t>
    </dgm:pt>
    <dgm:pt modelId="{9F098D8D-5B03-4D7C-8371-071241E93015}" type="sibTrans" cxnId="{5345E67D-19C7-42C7-BFEA-62960280B237}">
      <dgm:prSet/>
      <dgm:spPr/>
      <dgm:t>
        <a:bodyPr/>
        <a:lstStyle/>
        <a:p>
          <a:endParaRPr lang="tr-TR"/>
        </a:p>
      </dgm:t>
    </dgm:pt>
    <dgm:pt modelId="{A3673BC4-DA36-4B9E-B791-EE43C1DA4B7B}">
      <dgm:prSet phldrT="[Metin]"/>
      <dgm:spPr/>
      <dgm:t>
        <a:bodyPr/>
        <a:lstStyle/>
        <a:p>
          <a:r>
            <a:rPr lang="tr-TR" dirty="0" err="1" smtClean="0"/>
            <a:t>Randomize</a:t>
          </a:r>
          <a:r>
            <a:rPr lang="tr-TR" dirty="0" smtClean="0"/>
            <a:t> Kontrollü Çalışmalar</a:t>
          </a:r>
          <a:endParaRPr lang="tr-TR" dirty="0"/>
        </a:p>
      </dgm:t>
    </dgm:pt>
    <dgm:pt modelId="{501E39AE-D07D-4EB7-9D2C-A5F80DE7784A}" type="parTrans" cxnId="{0440D569-7140-4F54-A45F-C4EE72E8DBC5}">
      <dgm:prSet/>
      <dgm:spPr/>
      <dgm:t>
        <a:bodyPr/>
        <a:lstStyle/>
        <a:p>
          <a:endParaRPr lang="tr-TR"/>
        </a:p>
      </dgm:t>
    </dgm:pt>
    <dgm:pt modelId="{38DC1509-7FD0-445C-8841-988F4B5971FF}" type="sibTrans" cxnId="{0440D569-7140-4F54-A45F-C4EE72E8DBC5}">
      <dgm:prSet/>
      <dgm:spPr/>
      <dgm:t>
        <a:bodyPr/>
        <a:lstStyle/>
        <a:p>
          <a:endParaRPr lang="tr-TR"/>
        </a:p>
      </dgm:t>
    </dgm:pt>
    <dgm:pt modelId="{0AD410F9-34A8-4BC4-9C54-6BF1AC77445A}">
      <dgm:prSet phldrT="[Metin]"/>
      <dgm:spPr/>
      <dgm:t>
        <a:bodyPr/>
        <a:lstStyle/>
        <a:p>
          <a:r>
            <a:rPr lang="tr-TR" dirty="0" err="1" smtClean="0"/>
            <a:t>Kohort</a:t>
          </a:r>
          <a:endParaRPr lang="tr-TR" dirty="0"/>
        </a:p>
      </dgm:t>
    </dgm:pt>
    <dgm:pt modelId="{D98FB460-C2B3-4AAD-A063-75CDC955CA90}" type="parTrans" cxnId="{3C8A4444-B401-4144-80A7-05A8BA7D8B41}">
      <dgm:prSet/>
      <dgm:spPr/>
      <dgm:t>
        <a:bodyPr/>
        <a:lstStyle/>
        <a:p>
          <a:endParaRPr lang="tr-TR"/>
        </a:p>
      </dgm:t>
    </dgm:pt>
    <dgm:pt modelId="{8189E5CD-E54A-4798-A58B-A5A0549BEE71}" type="sibTrans" cxnId="{3C8A4444-B401-4144-80A7-05A8BA7D8B41}">
      <dgm:prSet/>
      <dgm:spPr/>
      <dgm:t>
        <a:bodyPr/>
        <a:lstStyle/>
        <a:p>
          <a:endParaRPr lang="tr-TR"/>
        </a:p>
      </dgm:t>
    </dgm:pt>
    <dgm:pt modelId="{3F91A3D5-4D5B-4609-84DF-625FD0DE3E99}">
      <dgm:prSet phldrT="[Metin]"/>
      <dgm:spPr/>
      <dgm:t>
        <a:bodyPr/>
        <a:lstStyle/>
        <a:p>
          <a:r>
            <a:rPr lang="tr-TR" dirty="0" smtClean="0"/>
            <a:t>Olgu-Kontrol</a:t>
          </a:r>
          <a:endParaRPr lang="tr-TR" dirty="0"/>
        </a:p>
      </dgm:t>
    </dgm:pt>
    <dgm:pt modelId="{AE01F4A7-425B-4427-ADED-D2B7C961EF84}" type="parTrans" cxnId="{8DD12BD2-1061-4F62-9EAA-D3BAA5BF9805}">
      <dgm:prSet/>
      <dgm:spPr/>
      <dgm:t>
        <a:bodyPr/>
        <a:lstStyle/>
        <a:p>
          <a:endParaRPr lang="tr-TR"/>
        </a:p>
      </dgm:t>
    </dgm:pt>
    <dgm:pt modelId="{11E7AC86-F8F1-49BA-9487-13B889203107}" type="sibTrans" cxnId="{8DD12BD2-1061-4F62-9EAA-D3BAA5BF9805}">
      <dgm:prSet/>
      <dgm:spPr/>
      <dgm:t>
        <a:bodyPr/>
        <a:lstStyle/>
        <a:p>
          <a:endParaRPr lang="tr-TR"/>
        </a:p>
      </dgm:t>
    </dgm:pt>
    <dgm:pt modelId="{7F61A1A2-1A6F-4359-85D9-7B14633039C3}">
      <dgm:prSet phldrT="[Metin]"/>
      <dgm:spPr/>
      <dgm:t>
        <a:bodyPr/>
        <a:lstStyle/>
        <a:p>
          <a:r>
            <a:rPr lang="tr-TR" dirty="0" smtClean="0"/>
            <a:t>Vaka Serisi</a:t>
          </a:r>
          <a:endParaRPr lang="tr-TR" dirty="0"/>
        </a:p>
      </dgm:t>
    </dgm:pt>
    <dgm:pt modelId="{70B3DE51-222E-4F7C-9244-1061CA6A4FE6}" type="parTrans" cxnId="{2B27F78D-B82E-4CB4-A5DB-0A2CB7A1E478}">
      <dgm:prSet/>
      <dgm:spPr/>
      <dgm:t>
        <a:bodyPr/>
        <a:lstStyle/>
        <a:p>
          <a:endParaRPr lang="tr-TR"/>
        </a:p>
      </dgm:t>
    </dgm:pt>
    <dgm:pt modelId="{297F7392-1202-493F-A503-6C15D2FF7FB1}" type="sibTrans" cxnId="{2B27F78D-B82E-4CB4-A5DB-0A2CB7A1E478}">
      <dgm:prSet/>
      <dgm:spPr/>
      <dgm:t>
        <a:bodyPr/>
        <a:lstStyle/>
        <a:p>
          <a:endParaRPr lang="tr-TR"/>
        </a:p>
      </dgm:t>
    </dgm:pt>
    <dgm:pt modelId="{95858021-7481-4816-9C89-4120A5D7D5F1}">
      <dgm:prSet phldrT="[Metin]"/>
      <dgm:spPr/>
      <dgm:t>
        <a:bodyPr/>
        <a:lstStyle/>
        <a:p>
          <a:r>
            <a:rPr lang="tr-TR" dirty="0" smtClean="0"/>
            <a:t>Vaka Raporu</a:t>
          </a:r>
          <a:endParaRPr lang="tr-TR" dirty="0"/>
        </a:p>
      </dgm:t>
    </dgm:pt>
    <dgm:pt modelId="{547F1E13-DCD9-4590-91B5-C49648E95847}" type="parTrans" cxnId="{93E160A5-1B64-4DDB-8B1A-43545664BFBE}">
      <dgm:prSet/>
      <dgm:spPr/>
      <dgm:t>
        <a:bodyPr/>
        <a:lstStyle/>
        <a:p>
          <a:endParaRPr lang="tr-TR"/>
        </a:p>
      </dgm:t>
    </dgm:pt>
    <dgm:pt modelId="{CB5B358E-BBEC-4A89-AFD4-118A8CDC769F}" type="sibTrans" cxnId="{93E160A5-1B64-4DDB-8B1A-43545664BFBE}">
      <dgm:prSet/>
      <dgm:spPr/>
      <dgm:t>
        <a:bodyPr/>
        <a:lstStyle/>
        <a:p>
          <a:endParaRPr lang="tr-TR"/>
        </a:p>
      </dgm:t>
    </dgm:pt>
    <dgm:pt modelId="{0973CC96-727D-4488-BCA3-B2DB6D5D5ACA}">
      <dgm:prSet phldrT="[Metin]"/>
      <dgm:spPr/>
      <dgm:t>
        <a:bodyPr/>
        <a:lstStyle/>
        <a:p>
          <a:r>
            <a:rPr lang="tr-TR" dirty="0" smtClean="0"/>
            <a:t>Kesitsel</a:t>
          </a:r>
          <a:endParaRPr lang="tr-TR" dirty="0"/>
        </a:p>
      </dgm:t>
    </dgm:pt>
    <dgm:pt modelId="{27512DD9-A6A0-4A5B-AF06-22C1D2EE8C7C}" type="parTrans" cxnId="{2814C505-F0A0-4CDA-93DB-F10735686C3D}">
      <dgm:prSet/>
      <dgm:spPr/>
      <dgm:t>
        <a:bodyPr/>
        <a:lstStyle/>
        <a:p>
          <a:endParaRPr lang="tr-TR"/>
        </a:p>
      </dgm:t>
    </dgm:pt>
    <dgm:pt modelId="{13D89228-438A-4EBC-9677-D9AF8E71196C}" type="sibTrans" cxnId="{2814C505-F0A0-4CDA-93DB-F10735686C3D}">
      <dgm:prSet/>
      <dgm:spPr/>
      <dgm:t>
        <a:bodyPr/>
        <a:lstStyle/>
        <a:p>
          <a:endParaRPr lang="tr-TR"/>
        </a:p>
      </dgm:t>
    </dgm:pt>
    <dgm:pt modelId="{AE972C54-6AD0-4145-9C26-A826BD368E11}" type="pres">
      <dgm:prSet presAssocID="{A3EFFF3B-A6EF-40AF-8B1D-856608E09A5A}" presName="Name0" presStyleCnt="0">
        <dgm:presLayoutVars>
          <dgm:dir/>
          <dgm:animLvl val="lvl"/>
          <dgm:resizeHandles val="exact"/>
        </dgm:presLayoutVars>
      </dgm:prSet>
      <dgm:spPr/>
    </dgm:pt>
    <dgm:pt modelId="{7763E1C3-A202-49D8-A4E2-B0E0CC7B73D6}" type="pres">
      <dgm:prSet presAssocID="{3867E0E1-7556-41B2-AEF2-BD22B16E3C46}" presName="Name8" presStyleCnt="0"/>
      <dgm:spPr/>
    </dgm:pt>
    <dgm:pt modelId="{C2D690FD-FA5E-4EC1-8F6A-7A1293A4DD75}" type="pres">
      <dgm:prSet presAssocID="{3867E0E1-7556-41B2-AEF2-BD22B16E3C46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2A71D7-C426-4494-8BB3-CA6B7339F747}" type="pres">
      <dgm:prSet presAssocID="{3867E0E1-7556-41B2-AEF2-BD22B16E3C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B64587-017A-4CF1-865E-6EDD274C8EE5}" type="pres">
      <dgm:prSet presAssocID="{049694AA-9EFF-4918-9A99-3E9C4CB4D199}" presName="Name8" presStyleCnt="0"/>
      <dgm:spPr/>
    </dgm:pt>
    <dgm:pt modelId="{B8704DBF-29F3-455F-8F58-F2AE105A4F27}" type="pres">
      <dgm:prSet presAssocID="{049694AA-9EFF-4918-9A99-3E9C4CB4D199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AC9986-C262-41EF-BA17-C81EC6E46801}" type="pres">
      <dgm:prSet presAssocID="{049694AA-9EFF-4918-9A99-3E9C4CB4D1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D5CC20-90D5-4741-9D36-14A1FDD8C7A7}" type="pres">
      <dgm:prSet presAssocID="{A3673BC4-DA36-4B9E-B791-EE43C1DA4B7B}" presName="Name8" presStyleCnt="0"/>
      <dgm:spPr/>
    </dgm:pt>
    <dgm:pt modelId="{85A2A89B-44DE-47B1-9E10-8E7C643E0ACA}" type="pres">
      <dgm:prSet presAssocID="{A3673BC4-DA36-4B9E-B791-EE43C1DA4B7B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0870BA-5A49-4908-A08C-425EE50E663A}" type="pres">
      <dgm:prSet presAssocID="{A3673BC4-DA36-4B9E-B791-EE43C1DA4B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2969F4-B1E7-4EAB-ACE1-3FE5C58F2ECA}" type="pres">
      <dgm:prSet presAssocID="{0AD410F9-34A8-4BC4-9C54-6BF1AC77445A}" presName="Name8" presStyleCnt="0"/>
      <dgm:spPr/>
    </dgm:pt>
    <dgm:pt modelId="{B37C9769-5A27-440E-9409-3D37C2CAFF9B}" type="pres">
      <dgm:prSet presAssocID="{0AD410F9-34A8-4BC4-9C54-6BF1AC77445A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5C2C03-4226-42F8-BB7C-AA29E8715CFE}" type="pres">
      <dgm:prSet presAssocID="{0AD410F9-34A8-4BC4-9C54-6BF1AC7744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BFD7F6-A7E1-4E02-AAD6-15B32703325D}" type="pres">
      <dgm:prSet presAssocID="{3F91A3D5-4D5B-4609-84DF-625FD0DE3E99}" presName="Name8" presStyleCnt="0"/>
      <dgm:spPr/>
    </dgm:pt>
    <dgm:pt modelId="{A6C27FB2-1030-4F51-979C-07423FE28965}" type="pres">
      <dgm:prSet presAssocID="{3F91A3D5-4D5B-4609-84DF-625FD0DE3E99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0C5ED9-F787-443B-A00E-14DD9DF2557A}" type="pres">
      <dgm:prSet presAssocID="{3F91A3D5-4D5B-4609-84DF-625FD0DE3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7EC59C-E4CE-4F75-B178-610B4ECE8027}" type="pres">
      <dgm:prSet presAssocID="{0973CC96-727D-4488-BCA3-B2DB6D5D5ACA}" presName="Name8" presStyleCnt="0"/>
      <dgm:spPr/>
    </dgm:pt>
    <dgm:pt modelId="{1C114134-1089-4BCF-AE2D-8187F99D00EF}" type="pres">
      <dgm:prSet presAssocID="{0973CC96-727D-4488-BCA3-B2DB6D5D5ACA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10D4F5-1704-4ADC-BCD1-8448B50A6E7D}" type="pres">
      <dgm:prSet presAssocID="{0973CC96-727D-4488-BCA3-B2DB6D5D5A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FF4B6A-73DE-4B62-8532-C1569A02F74A}" type="pres">
      <dgm:prSet presAssocID="{7F61A1A2-1A6F-4359-85D9-7B14633039C3}" presName="Name8" presStyleCnt="0"/>
      <dgm:spPr/>
    </dgm:pt>
    <dgm:pt modelId="{F716CAFA-9760-4ADE-BE22-0CA1D54EB3E9}" type="pres">
      <dgm:prSet presAssocID="{7F61A1A2-1A6F-4359-85D9-7B14633039C3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C4B66-2974-4522-9989-17B51EAC1B4C}" type="pres">
      <dgm:prSet presAssocID="{7F61A1A2-1A6F-4359-85D9-7B14633039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57C67D-A2FC-419A-B48F-ECDE35D9415B}" type="pres">
      <dgm:prSet presAssocID="{95858021-7481-4816-9C89-4120A5D7D5F1}" presName="Name8" presStyleCnt="0"/>
      <dgm:spPr/>
    </dgm:pt>
    <dgm:pt modelId="{15ED4F90-B15E-4A24-9F8E-C5A616E27F75}" type="pres">
      <dgm:prSet presAssocID="{95858021-7481-4816-9C89-4120A5D7D5F1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F7762F-4D73-41D0-8853-5E537C4356D7}" type="pres">
      <dgm:prSet presAssocID="{95858021-7481-4816-9C89-4120A5D7D5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27F78D-B82E-4CB4-A5DB-0A2CB7A1E478}" srcId="{A3EFFF3B-A6EF-40AF-8B1D-856608E09A5A}" destId="{7F61A1A2-1A6F-4359-85D9-7B14633039C3}" srcOrd="6" destOrd="0" parTransId="{70B3DE51-222E-4F7C-9244-1061CA6A4FE6}" sibTransId="{297F7392-1202-493F-A503-6C15D2FF7FB1}"/>
    <dgm:cxn modelId="{ABB9C138-4266-47AA-8A41-F2A8FA66960C}" type="presOf" srcId="{049694AA-9EFF-4918-9A99-3E9C4CB4D199}" destId="{B8704DBF-29F3-455F-8F58-F2AE105A4F27}" srcOrd="0" destOrd="0" presId="urn:microsoft.com/office/officeart/2005/8/layout/pyramid1"/>
    <dgm:cxn modelId="{5345E67D-19C7-42C7-BFEA-62960280B237}" srcId="{A3EFFF3B-A6EF-40AF-8B1D-856608E09A5A}" destId="{049694AA-9EFF-4918-9A99-3E9C4CB4D199}" srcOrd="1" destOrd="0" parTransId="{C3FCF27A-E88A-4B2B-BD33-1FB85F65C825}" sibTransId="{9F098D8D-5B03-4D7C-8371-071241E93015}"/>
    <dgm:cxn modelId="{2814C505-F0A0-4CDA-93DB-F10735686C3D}" srcId="{A3EFFF3B-A6EF-40AF-8B1D-856608E09A5A}" destId="{0973CC96-727D-4488-BCA3-B2DB6D5D5ACA}" srcOrd="5" destOrd="0" parTransId="{27512DD9-A6A0-4A5B-AF06-22C1D2EE8C7C}" sibTransId="{13D89228-438A-4EBC-9677-D9AF8E71196C}"/>
    <dgm:cxn modelId="{0440D569-7140-4F54-A45F-C4EE72E8DBC5}" srcId="{A3EFFF3B-A6EF-40AF-8B1D-856608E09A5A}" destId="{A3673BC4-DA36-4B9E-B791-EE43C1DA4B7B}" srcOrd="2" destOrd="0" parTransId="{501E39AE-D07D-4EB7-9D2C-A5F80DE7784A}" sibTransId="{38DC1509-7FD0-445C-8841-988F4B5971FF}"/>
    <dgm:cxn modelId="{2E128C5B-24E3-4D01-A982-92932A9222E6}" type="presOf" srcId="{95858021-7481-4816-9C89-4120A5D7D5F1}" destId="{15ED4F90-B15E-4A24-9F8E-C5A616E27F75}" srcOrd="0" destOrd="0" presId="urn:microsoft.com/office/officeart/2005/8/layout/pyramid1"/>
    <dgm:cxn modelId="{C3C06AEE-3007-46DC-8224-484BAAD1F399}" type="presOf" srcId="{0AD410F9-34A8-4BC4-9C54-6BF1AC77445A}" destId="{8B5C2C03-4226-42F8-BB7C-AA29E8715CFE}" srcOrd="1" destOrd="0" presId="urn:microsoft.com/office/officeart/2005/8/layout/pyramid1"/>
    <dgm:cxn modelId="{3C8A4444-B401-4144-80A7-05A8BA7D8B41}" srcId="{A3EFFF3B-A6EF-40AF-8B1D-856608E09A5A}" destId="{0AD410F9-34A8-4BC4-9C54-6BF1AC77445A}" srcOrd="3" destOrd="0" parTransId="{D98FB460-C2B3-4AAD-A063-75CDC955CA90}" sibTransId="{8189E5CD-E54A-4798-A58B-A5A0549BEE71}"/>
    <dgm:cxn modelId="{8DA7756F-66CF-4864-B287-1E1764612C46}" type="presOf" srcId="{3867E0E1-7556-41B2-AEF2-BD22B16E3C46}" destId="{C2D690FD-FA5E-4EC1-8F6A-7A1293A4DD75}" srcOrd="0" destOrd="0" presId="urn:microsoft.com/office/officeart/2005/8/layout/pyramid1"/>
    <dgm:cxn modelId="{06F24DF3-4D05-484F-9890-9FD2B4233B48}" type="presOf" srcId="{A3EFFF3B-A6EF-40AF-8B1D-856608E09A5A}" destId="{AE972C54-6AD0-4145-9C26-A826BD368E11}" srcOrd="0" destOrd="0" presId="urn:microsoft.com/office/officeart/2005/8/layout/pyramid1"/>
    <dgm:cxn modelId="{F54B480F-2F92-433B-BDE9-D64F8363BBDB}" type="presOf" srcId="{3867E0E1-7556-41B2-AEF2-BD22B16E3C46}" destId="{7B2A71D7-C426-4494-8BB3-CA6B7339F747}" srcOrd="1" destOrd="0" presId="urn:microsoft.com/office/officeart/2005/8/layout/pyramid1"/>
    <dgm:cxn modelId="{903C729C-7565-4935-9BCA-388C0FCA862E}" srcId="{A3EFFF3B-A6EF-40AF-8B1D-856608E09A5A}" destId="{3867E0E1-7556-41B2-AEF2-BD22B16E3C46}" srcOrd="0" destOrd="0" parTransId="{91082DA2-7667-4325-8FCB-ECD02658C033}" sibTransId="{58A824F3-B589-4FB1-BE39-564B32527709}"/>
    <dgm:cxn modelId="{B44D0500-AA12-40E1-8E3F-B2E34752C656}" type="presOf" srcId="{0973CC96-727D-4488-BCA3-B2DB6D5D5ACA}" destId="{1C114134-1089-4BCF-AE2D-8187F99D00EF}" srcOrd="0" destOrd="0" presId="urn:microsoft.com/office/officeart/2005/8/layout/pyramid1"/>
    <dgm:cxn modelId="{808858DC-47F4-4FC1-9EDC-7CA928BD190F}" type="presOf" srcId="{7F61A1A2-1A6F-4359-85D9-7B14633039C3}" destId="{F716CAFA-9760-4ADE-BE22-0CA1D54EB3E9}" srcOrd="0" destOrd="0" presId="urn:microsoft.com/office/officeart/2005/8/layout/pyramid1"/>
    <dgm:cxn modelId="{46506FEE-69D0-4290-AFC7-5AAC2625D796}" type="presOf" srcId="{A3673BC4-DA36-4B9E-B791-EE43C1DA4B7B}" destId="{230870BA-5A49-4908-A08C-425EE50E663A}" srcOrd="1" destOrd="0" presId="urn:microsoft.com/office/officeart/2005/8/layout/pyramid1"/>
    <dgm:cxn modelId="{CA26BF8D-8E1A-4C59-8D0C-8DC45151B090}" type="presOf" srcId="{3F91A3D5-4D5B-4609-84DF-625FD0DE3E99}" destId="{A6C27FB2-1030-4F51-979C-07423FE28965}" srcOrd="0" destOrd="0" presId="urn:microsoft.com/office/officeart/2005/8/layout/pyramid1"/>
    <dgm:cxn modelId="{46614418-F241-43B8-94C4-54006B62861C}" type="presOf" srcId="{049694AA-9EFF-4918-9A99-3E9C4CB4D199}" destId="{6DAC9986-C262-41EF-BA17-C81EC6E46801}" srcOrd="1" destOrd="0" presId="urn:microsoft.com/office/officeart/2005/8/layout/pyramid1"/>
    <dgm:cxn modelId="{889C6752-3E36-482A-8E42-5A96795C75A6}" type="presOf" srcId="{0AD410F9-34A8-4BC4-9C54-6BF1AC77445A}" destId="{B37C9769-5A27-440E-9409-3D37C2CAFF9B}" srcOrd="0" destOrd="0" presId="urn:microsoft.com/office/officeart/2005/8/layout/pyramid1"/>
    <dgm:cxn modelId="{A6ED5B94-DFE8-44F6-AEB8-748A04A33C00}" type="presOf" srcId="{3F91A3D5-4D5B-4609-84DF-625FD0DE3E99}" destId="{870C5ED9-F787-443B-A00E-14DD9DF2557A}" srcOrd="1" destOrd="0" presId="urn:microsoft.com/office/officeart/2005/8/layout/pyramid1"/>
    <dgm:cxn modelId="{DD774F3C-DB20-41AE-98FE-2F64A6997C63}" type="presOf" srcId="{0973CC96-727D-4488-BCA3-B2DB6D5D5ACA}" destId="{6210D4F5-1704-4ADC-BCD1-8448B50A6E7D}" srcOrd="1" destOrd="0" presId="urn:microsoft.com/office/officeart/2005/8/layout/pyramid1"/>
    <dgm:cxn modelId="{8DD12BD2-1061-4F62-9EAA-D3BAA5BF9805}" srcId="{A3EFFF3B-A6EF-40AF-8B1D-856608E09A5A}" destId="{3F91A3D5-4D5B-4609-84DF-625FD0DE3E99}" srcOrd="4" destOrd="0" parTransId="{AE01F4A7-425B-4427-ADED-D2B7C961EF84}" sibTransId="{11E7AC86-F8F1-49BA-9487-13B889203107}"/>
    <dgm:cxn modelId="{B2D3A0CC-CD35-4A2F-97EB-AB4134BFA58F}" type="presOf" srcId="{95858021-7481-4816-9C89-4120A5D7D5F1}" destId="{E0F7762F-4D73-41D0-8853-5E537C4356D7}" srcOrd="1" destOrd="0" presId="urn:microsoft.com/office/officeart/2005/8/layout/pyramid1"/>
    <dgm:cxn modelId="{4EA7E6CA-868F-4F20-B2F1-1BE11AA75DE7}" type="presOf" srcId="{7F61A1A2-1A6F-4359-85D9-7B14633039C3}" destId="{E01C4B66-2974-4522-9989-17B51EAC1B4C}" srcOrd="1" destOrd="0" presId="urn:microsoft.com/office/officeart/2005/8/layout/pyramid1"/>
    <dgm:cxn modelId="{93E160A5-1B64-4DDB-8B1A-43545664BFBE}" srcId="{A3EFFF3B-A6EF-40AF-8B1D-856608E09A5A}" destId="{95858021-7481-4816-9C89-4120A5D7D5F1}" srcOrd="7" destOrd="0" parTransId="{547F1E13-DCD9-4590-91B5-C49648E95847}" sibTransId="{CB5B358E-BBEC-4A89-AFD4-118A8CDC769F}"/>
    <dgm:cxn modelId="{28E1D738-D335-4B2F-96F0-E3E33322861F}" type="presOf" srcId="{A3673BC4-DA36-4B9E-B791-EE43C1DA4B7B}" destId="{85A2A89B-44DE-47B1-9E10-8E7C643E0ACA}" srcOrd="0" destOrd="0" presId="urn:microsoft.com/office/officeart/2005/8/layout/pyramid1"/>
    <dgm:cxn modelId="{CB678523-D28C-400C-A51D-123A13F71E78}" type="presParOf" srcId="{AE972C54-6AD0-4145-9C26-A826BD368E11}" destId="{7763E1C3-A202-49D8-A4E2-B0E0CC7B73D6}" srcOrd="0" destOrd="0" presId="urn:microsoft.com/office/officeart/2005/8/layout/pyramid1"/>
    <dgm:cxn modelId="{F0F08E60-01A7-4F8F-84F7-74CCEF3CB4D1}" type="presParOf" srcId="{7763E1C3-A202-49D8-A4E2-B0E0CC7B73D6}" destId="{C2D690FD-FA5E-4EC1-8F6A-7A1293A4DD75}" srcOrd="0" destOrd="0" presId="urn:microsoft.com/office/officeart/2005/8/layout/pyramid1"/>
    <dgm:cxn modelId="{7BAB7B9F-ABD9-42C9-AF4B-DA25167B77DF}" type="presParOf" srcId="{7763E1C3-A202-49D8-A4E2-B0E0CC7B73D6}" destId="{7B2A71D7-C426-4494-8BB3-CA6B7339F747}" srcOrd="1" destOrd="0" presId="urn:microsoft.com/office/officeart/2005/8/layout/pyramid1"/>
    <dgm:cxn modelId="{86E67175-9F1B-4428-B592-C14649A0B2A1}" type="presParOf" srcId="{AE972C54-6AD0-4145-9C26-A826BD368E11}" destId="{E2B64587-017A-4CF1-865E-6EDD274C8EE5}" srcOrd="1" destOrd="0" presId="urn:microsoft.com/office/officeart/2005/8/layout/pyramid1"/>
    <dgm:cxn modelId="{3612EFCD-B013-4630-96C0-7D806FF37239}" type="presParOf" srcId="{E2B64587-017A-4CF1-865E-6EDD274C8EE5}" destId="{B8704DBF-29F3-455F-8F58-F2AE105A4F27}" srcOrd="0" destOrd="0" presId="urn:microsoft.com/office/officeart/2005/8/layout/pyramid1"/>
    <dgm:cxn modelId="{0AAEB825-695A-4DEE-A294-9354F277787F}" type="presParOf" srcId="{E2B64587-017A-4CF1-865E-6EDD274C8EE5}" destId="{6DAC9986-C262-41EF-BA17-C81EC6E46801}" srcOrd="1" destOrd="0" presId="urn:microsoft.com/office/officeart/2005/8/layout/pyramid1"/>
    <dgm:cxn modelId="{C9E73505-2D10-4194-B4FF-FDE6F727C9A6}" type="presParOf" srcId="{AE972C54-6AD0-4145-9C26-A826BD368E11}" destId="{6CD5CC20-90D5-4741-9D36-14A1FDD8C7A7}" srcOrd="2" destOrd="0" presId="urn:microsoft.com/office/officeart/2005/8/layout/pyramid1"/>
    <dgm:cxn modelId="{2AFB6DB0-DB43-4914-B723-F3FD2C69429D}" type="presParOf" srcId="{6CD5CC20-90D5-4741-9D36-14A1FDD8C7A7}" destId="{85A2A89B-44DE-47B1-9E10-8E7C643E0ACA}" srcOrd="0" destOrd="0" presId="urn:microsoft.com/office/officeart/2005/8/layout/pyramid1"/>
    <dgm:cxn modelId="{06AC501D-4BF1-41DF-8B49-4540D9A5B761}" type="presParOf" srcId="{6CD5CC20-90D5-4741-9D36-14A1FDD8C7A7}" destId="{230870BA-5A49-4908-A08C-425EE50E663A}" srcOrd="1" destOrd="0" presId="urn:microsoft.com/office/officeart/2005/8/layout/pyramid1"/>
    <dgm:cxn modelId="{19C05D7E-7674-4F99-A362-6505EB7C420C}" type="presParOf" srcId="{AE972C54-6AD0-4145-9C26-A826BD368E11}" destId="{3F2969F4-B1E7-4EAB-ACE1-3FE5C58F2ECA}" srcOrd="3" destOrd="0" presId="urn:microsoft.com/office/officeart/2005/8/layout/pyramid1"/>
    <dgm:cxn modelId="{1C3235F2-42BA-4431-9345-D8C90A3A5892}" type="presParOf" srcId="{3F2969F4-B1E7-4EAB-ACE1-3FE5C58F2ECA}" destId="{B37C9769-5A27-440E-9409-3D37C2CAFF9B}" srcOrd="0" destOrd="0" presId="urn:microsoft.com/office/officeart/2005/8/layout/pyramid1"/>
    <dgm:cxn modelId="{1F923F6A-58BE-459D-BF2D-38A11ABA23B1}" type="presParOf" srcId="{3F2969F4-B1E7-4EAB-ACE1-3FE5C58F2ECA}" destId="{8B5C2C03-4226-42F8-BB7C-AA29E8715CFE}" srcOrd="1" destOrd="0" presId="urn:microsoft.com/office/officeart/2005/8/layout/pyramid1"/>
    <dgm:cxn modelId="{28702EF9-1576-44BF-921E-FA8E4185EFF7}" type="presParOf" srcId="{AE972C54-6AD0-4145-9C26-A826BD368E11}" destId="{18BFD7F6-A7E1-4E02-AAD6-15B32703325D}" srcOrd="4" destOrd="0" presId="urn:microsoft.com/office/officeart/2005/8/layout/pyramid1"/>
    <dgm:cxn modelId="{25338950-1049-437A-9582-000471FE06A5}" type="presParOf" srcId="{18BFD7F6-A7E1-4E02-AAD6-15B32703325D}" destId="{A6C27FB2-1030-4F51-979C-07423FE28965}" srcOrd="0" destOrd="0" presId="urn:microsoft.com/office/officeart/2005/8/layout/pyramid1"/>
    <dgm:cxn modelId="{270C9606-F407-48E0-8818-2F6D8B314F68}" type="presParOf" srcId="{18BFD7F6-A7E1-4E02-AAD6-15B32703325D}" destId="{870C5ED9-F787-443B-A00E-14DD9DF2557A}" srcOrd="1" destOrd="0" presId="urn:microsoft.com/office/officeart/2005/8/layout/pyramid1"/>
    <dgm:cxn modelId="{4AF1CA67-E6B3-4504-BC92-2984D8FBA789}" type="presParOf" srcId="{AE972C54-6AD0-4145-9C26-A826BD368E11}" destId="{DE7EC59C-E4CE-4F75-B178-610B4ECE8027}" srcOrd="5" destOrd="0" presId="urn:microsoft.com/office/officeart/2005/8/layout/pyramid1"/>
    <dgm:cxn modelId="{4736D717-D4DF-49F8-B587-F121F9013BBF}" type="presParOf" srcId="{DE7EC59C-E4CE-4F75-B178-610B4ECE8027}" destId="{1C114134-1089-4BCF-AE2D-8187F99D00EF}" srcOrd="0" destOrd="0" presId="urn:microsoft.com/office/officeart/2005/8/layout/pyramid1"/>
    <dgm:cxn modelId="{66211018-5DA6-49AB-970C-ADE5FD071FAC}" type="presParOf" srcId="{DE7EC59C-E4CE-4F75-B178-610B4ECE8027}" destId="{6210D4F5-1704-4ADC-BCD1-8448B50A6E7D}" srcOrd="1" destOrd="0" presId="urn:microsoft.com/office/officeart/2005/8/layout/pyramid1"/>
    <dgm:cxn modelId="{18EC7316-869A-4B60-A734-68032EB2FF3A}" type="presParOf" srcId="{AE972C54-6AD0-4145-9C26-A826BD368E11}" destId="{52FF4B6A-73DE-4B62-8532-C1569A02F74A}" srcOrd="6" destOrd="0" presId="urn:microsoft.com/office/officeart/2005/8/layout/pyramid1"/>
    <dgm:cxn modelId="{F79011CB-F3C1-4CE4-96EB-3B81A8DF31F4}" type="presParOf" srcId="{52FF4B6A-73DE-4B62-8532-C1569A02F74A}" destId="{F716CAFA-9760-4ADE-BE22-0CA1D54EB3E9}" srcOrd="0" destOrd="0" presId="urn:microsoft.com/office/officeart/2005/8/layout/pyramid1"/>
    <dgm:cxn modelId="{6ED2E46B-320A-4525-B3CF-FAC88C0821BA}" type="presParOf" srcId="{52FF4B6A-73DE-4B62-8532-C1569A02F74A}" destId="{E01C4B66-2974-4522-9989-17B51EAC1B4C}" srcOrd="1" destOrd="0" presId="urn:microsoft.com/office/officeart/2005/8/layout/pyramid1"/>
    <dgm:cxn modelId="{97FC4474-70D4-4D75-A931-67785ED558FB}" type="presParOf" srcId="{AE972C54-6AD0-4145-9C26-A826BD368E11}" destId="{6157C67D-A2FC-419A-B48F-ECDE35D9415B}" srcOrd="7" destOrd="0" presId="urn:microsoft.com/office/officeart/2005/8/layout/pyramid1"/>
    <dgm:cxn modelId="{2548B921-76FA-45B7-9211-A498FB6349A9}" type="presParOf" srcId="{6157C67D-A2FC-419A-B48F-ECDE35D9415B}" destId="{15ED4F90-B15E-4A24-9F8E-C5A616E27F75}" srcOrd="0" destOrd="0" presId="urn:microsoft.com/office/officeart/2005/8/layout/pyramid1"/>
    <dgm:cxn modelId="{9D826327-F608-44F3-941D-D963AA05239F}" type="presParOf" srcId="{6157C67D-A2FC-419A-B48F-ECDE35D9415B}" destId="{E0F7762F-4D73-41D0-8853-5E537C4356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F4B44-B47A-43C0-A550-97F30FF0C0A2}">
      <dsp:nvSpPr>
        <dsp:cNvPr id="0" name=""/>
        <dsp:cNvSpPr/>
      </dsp:nvSpPr>
      <dsp:spPr>
        <a:xfrm>
          <a:off x="5059226" y="1238377"/>
          <a:ext cx="2381994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2381994" y="386262"/>
              </a:lnTo>
              <a:lnTo>
                <a:pt x="2381994" y="56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0F3C7-C023-43BF-B607-318004B1A0D9}">
      <dsp:nvSpPr>
        <dsp:cNvPr id="0" name=""/>
        <dsp:cNvSpPr/>
      </dsp:nvSpPr>
      <dsp:spPr>
        <a:xfrm>
          <a:off x="5013506" y="1238377"/>
          <a:ext cx="91440" cy="566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0C460-C47D-4D6D-BEB2-77D750A4FC03}">
      <dsp:nvSpPr>
        <dsp:cNvPr id="0" name=""/>
        <dsp:cNvSpPr/>
      </dsp:nvSpPr>
      <dsp:spPr>
        <a:xfrm>
          <a:off x="3868229" y="4847098"/>
          <a:ext cx="2381994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2381994" y="386262"/>
              </a:lnTo>
              <a:lnTo>
                <a:pt x="2381994" y="566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01CF6-4F2E-452E-9182-BE4D466C2AC3}">
      <dsp:nvSpPr>
        <dsp:cNvPr id="0" name=""/>
        <dsp:cNvSpPr/>
      </dsp:nvSpPr>
      <dsp:spPr>
        <a:xfrm>
          <a:off x="3822509" y="4847098"/>
          <a:ext cx="91440" cy="566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FC1AC-8C37-4E6B-890D-3B2BE5573A4B}">
      <dsp:nvSpPr>
        <dsp:cNvPr id="0" name=""/>
        <dsp:cNvSpPr/>
      </dsp:nvSpPr>
      <dsp:spPr>
        <a:xfrm>
          <a:off x="1486234" y="4847098"/>
          <a:ext cx="2381994" cy="566806"/>
        </a:xfrm>
        <a:custGeom>
          <a:avLst/>
          <a:gdLst/>
          <a:ahLst/>
          <a:cxnLst/>
          <a:rect l="0" t="0" r="0" b="0"/>
          <a:pathLst>
            <a:path>
              <a:moveTo>
                <a:pt x="2381994" y="0"/>
              </a:moveTo>
              <a:lnTo>
                <a:pt x="2381994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81CC-0F5A-46D5-8893-6A00A006E747}">
      <dsp:nvSpPr>
        <dsp:cNvPr id="0" name=""/>
        <dsp:cNvSpPr/>
      </dsp:nvSpPr>
      <dsp:spPr>
        <a:xfrm>
          <a:off x="2677231" y="304273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1190997" y="386262"/>
              </a:lnTo>
              <a:lnTo>
                <a:pt x="1190997" y="566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365A0-A32C-452D-A1FD-A49FBF900B12}">
      <dsp:nvSpPr>
        <dsp:cNvPr id="0" name=""/>
        <dsp:cNvSpPr/>
      </dsp:nvSpPr>
      <dsp:spPr>
        <a:xfrm>
          <a:off x="1486234" y="304273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1190997" y="0"/>
              </a:moveTo>
              <a:lnTo>
                <a:pt x="1190997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F5B8-9E58-4D2A-830E-ECEDBD293D56}">
      <dsp:nvSpPr>
        <dsp:cNvPr id="0" name=""/>
        <dsp:cNvSpPr/>
      </dsp:nvSpPr>
      <dsp:spPr>
        <a:xfrm>
          <a:off x="2677231" y="1238377"/>
          <a:ext cx="2381994" cy="566806"/>
        </a:xfrm>
        <a:custGeom>
          <a:avLst/>
          <a:gdLst/>
          <a:ahLst/>
          <a:cxnLst/>
          <a:rect l="0" t="0" r="0" b="0"/>
          <a:pathLst>
            <a:path>
              <a:moveTo>
                <a:pt x="2381994" y="0"/>
              </a:moveTo>
              <a:lnTo>
                <a:pt x="2381994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1A666-8E65-4987-99AB-5F35D233FC41}">
      <dsp:nvSpPr>
        <dsp:cNvPr id="0" name=""/>
        <dsp:cNvSpPr/>
      </dsp:nvSpPr>
      <dsp:spPr>
        <a:xfrm>
          <a:off x="4084773" y="823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5C8CD-5896-43F9-9D32-F9007CBE5588}">
      <dsp:nvSpPr>
        <dsp:cNvPr id="0" name=""/>
        <dsp:cNvSpPr/>
      </dsp:nvSpPr>
      <dsp:spPr>
        <a:xfrm>
          <a:off x="4301318" y="206540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Araştırma Türleri</a:t>
          </a:r>
          <a:endParaRPr lang="tr-TR" sz="2600" kern="1200" dirty="0"/>
        </a:p>
      </dsp:txBody>
      <dsp:txXfrm>
        <a:off x="4301318" y="206540"/>
        <a:ext cx="1948904" cy="1237554"/>
      </dsp:txXfrm>
    </dsp:sp>
    <dsp:sp modelId="{D0400F03-F4C8-435D-B274-3A6D0D86D7B0}">
      <dsp:nvSpPr>
        <dsp:cNvPr id="0" name=""/>
        <dsp:cNvSpPr/>
      </dsp:nvSpPr>
      <dsp:spPr>
        <a:xfrm>
          <a:off x="1702779" y="1805183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5055B-A59A-421B-AD9E-41DCFBFDE8C0}">
      <dsp:nvSpPr>
        <dsp:cNvPr id="0" name=""/>
        <dsp:cNvSpPr/>
      </dsp:nvSpPr>
      <dsp:spPr>
        <a:xfrm>
          <a:off x="1919324" y="2010901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Gözlemsel</a:t>
          </a:r>
          <a:endParaRPr lang="tr-TR" sz="2600" kern="1200" dirty="0"/>
        </a:p>
      </dsp:txBody>
      <dsp:txXfrm>
        <a:off x="1919324" y="2010901"/>
        <a:ext cx="1948904" cy="1237554"/>
      </dsp:txXfrm>
    </dsp:sp>
    <dsp:sp modelId="{C843B855-C867-432D-81D4-6D62158E8602}">
      <dsp:nvSpPr>
        <dsp:cNvPr id="0" name=""/>
        <dsp:cNvSpPr/>
      </dsp:nvSpPr>
      <dsp:spPr>
        <a:xfrm>
          <a:off x="511782" y="3609544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D067A-B237-4FE4-BC72-57C8811C5716}">
      <dsp:nvSpPr>
        <dsp:cNvPr id="0" name=""/>
        <dsp:cNvSpPr/>
      </dsp:nvSpPr>
      <dsp:spPr>
        <a:xfrm>
          <a:off x="728327" y="381526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Tanımlayıcı</a:t>
          </a:r>
          <a:endParaRPr lang="tr-TR" sz="2600" kern="1200" dirty="0"/>
        </a:p>
      </dsp:txBody>
      <dsp:txXfrm>
        <a:off x="728327" y="3815262"/>
        <a:ext cx="1948904" cy="1237554"/>
      </dsp:txXfrm>
    </dsp:sp>
    <dsp:sp modelId="{AC6E4DA6-F46E-42C7-AEF3-36008D751713}">
      <dsp:nvSpPr>
        <dsp:cNvPr id="0" name=""/>
        <dsp:cNvSpPr/>
      </dsp:nvSpPr>
      <dsp:spPr>
        <a:xfrm>
          <a:off x="2893776" y="3609544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DB02B-3C73-4C05-B6B9-BEC82A26594F}">
      <dsp:nvSpPr>
        <dsp:cNvPr id="0" name=""/>
        <dsp:cNvSpPr/>
      </dsp:nvSpPr>
      <dsp:spPr>
        <a:xfrm>
          <a:off x="3110321" y="381526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Analitik</a:t>
          </a:r>
          <a:endParaRPr lang="tr-TR" sz="2600" kern="1200" dirty="0"/>
        </a:p>
      </dsp:txBody>
      <dsp:txXfrm>
        <a:off x="3110321" y="3815262"/>
        <a:ext cx="1948904" cy="1237554"/>
      </dsp:txXfrm>
    </dsp:sp>
    <dsp:sp modelId="{25DB65B3-D722-4C48-B15C-267BDBBF9AA4}">
      <dsp:nvSpPr>
        <dsp:cNvPr id="0" name=""/>
        <dsp:cNvSpPr/>
      </dsp:nvSpPr>
      <dsp:spPr>
        <a:xfrm>
          <a:off x="511782" y="5413904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B39A1-0E39-4D4B-BBD9-47C99008DEB7}">
      <dsp:nvSpPr>
        <dsp:cNvPr id="0" name=""/>
        <dsp:cNvSpPr/>
      </dsp:nvSpPr>
      <dsp:spPr>
        <a:xfrm>
          <a:off x="728327" y="561962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Olgu-Kontrol</a:t>
          </a:r>
          <a:endParaRPr lang="tr-TR" sz="2600" kern="1200" dirty="0"/>
        </a:p>
      </dsp:txBody>
      <dsp:txXfrm>
        <a:off x="728327" y="5619622"/>
        <a:ext cx="1948904" cy="1237554"/>
      </dsp:txXfrm>
    </dsp:sp>
    <dsp:sp modelId="{8FAA64AE-15E2-442D-BF05-09361295FAF3}">
      <dsp:nvSpPr>
        <dsp:cNvPr id="0" name=""/>
        <dsp:cNvSpPr/>
      </dsp:nvSpPr>
      <dsp:spPr>
        <a:xfrm>
          <a:off x="2893776" y="5413904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32CC-E8C8-4ECC-B224-92F1A81B252B}">
      <dsp:nvSpPr>
        <dsp:cNvPr id="0" name=""/>
        <dsp:cNvSpPr/>
      </dsp:nvSpPr>
      <dsp:spPr>
        <a:xfrm>
          <a:off x="3110321" y="561962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Kesitsel</a:t>
          </a:r>
          <a:endParaRPr lang="tr-TR" sz="2600" kern="1200" dirty="0"/>
        </a:p>
      </dsp:txBody>
      <dsp:txXfrm>
        <a:off x="3110321" y="5619622"/>
        <a:ext cx="1948904" cy="1237554"/>
      </dsp:txXfrm>
    </dsp:sp>
    <dsp:sp modelId="{B79AF488-149B-41A5-B8D4-2B54F1F358AC}">
      <dsp:nvSpPr>
        <dsp:cNvPr id="0" name=""/>
        <dsp:cNvSpPr/>
      </dsp:nvSpPr>
      <dsp:spPr>
        <a:xfrm>
          <a:off x="5275770" y="5413904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0800-E006-404A-BAE1-68089780FC91}">
      <dsp:nvSpPr>
        <dsp:cNvPr id="0" name=""/>
        <dsp:cNvSpPr/>
      </dsp:nvSpPr>
      <dsp:spPr>
        <a:xfrm>
          <a:off x="5492315" y="561962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 smtClean="0"/>
            <a:t>Kohort</a:t>
          </a:r>
          <a:endParaRPr lang="tr-TR" sz="2600" kern="1200" dirty="0"/>
        </a:p>
      </dsp:txBody>
      <dsp:txXfrm>
        <a:off x="5492315" y="5619622"/>
        <a:ext cx="1948904" cy="1237554"/>
      </dsp:txXfrm>
    </dsp:sp>
    <dsp:sp modelId="{919E3821-A1D6-46B9-B3EC-540BB0EE4CD7}">
      <dsp:nvSpPr>
        <dsp:cNvPr id="0" name=""/>
        <dsp:cNvSpPr/>
      </dsp:nvSpPr>
      <dsp:spPr>
        <a:xfrm>
          <a:off x="4084773" y="1805183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5B0EC-063B-42EF-8C49-B0E4169A4CC2}">
      <dsp:nvSpPr>
        <dsp:cNvPr id="0" name=""/>
        <dsp:cNvSpPr/>
      </dsp:nvSpPr>
      <dsp:spPr>
        <a:xfrm>
          <a:off x="4301318" y="2010901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Deneysel</a:t>
          </a:r>
          <a:endParaRPr lang="tr-TR" sz="2600" kern="1200" dirty="0"/>
        </a:p>
      </dsp:txBody>
      <dsp:txXfrm>
        <a:off x="4301318" y="2010901"/>
        <a:ext cx="1948904" cy="1237554"/>
      </dsp:txXfrm>
    </dsp:sp>
    <dsp:sp modelId="{E5EDEB7A-758F-406C-9C2D-38D413A7D43B}">
      <dsp:nvSpPr>
        <dsp:cNvPr id="0" name=""/>
        <dsp:cNvSpPr/>
      </dsp:nvSpPr>
      <dsp:spPr>
        <a:xfrm>
          <a:off x="6466768" y="1805183"/>
          <a:ext cx="1948904" cy="12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2468A-1CA9-4992-922A-E642DF506E77}">
      <dsp:nvSpPr>
        <dsp:cNvPr id="0" name=""/>
        <dsp:cNvSpPr/>
      </dsp:nvSpPr>
      <dsp:spPr>
        <a:xfrm>
          <a:off x="6683312" y="2010901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Metodolojik</a:t>
          </a:r>
          <a:endParaRPr lang="tr-TR" sz="2600" kern="1200" dirty="0"/>
        </a:p>
      </dsp:txBody>
      <dsp:txXfrm>
        <a:off x="6683312" y="2010901"/>
        <a:ext cx="1948904" cy="12375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690FD-FA5E-4EC1-8F6A-7A1293A4DD75}">
      <dsp:nvSpPr>
        <dsp:cNvPr id="0" name=""/>
        <dsp:cNvSpPr/>
      </dsp:nvSpPr>
      <dsp:spPr>
        <a:xfrm>
          <a:off x="4000500" y="0"/>
          <a:ext cx="1143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MA</a:t>
          </a:r>
        </a:p>
      </dsp:txBody>
      <dsp:txXfrm>
        <a:off x="4000500" y="0"/>
        <a:ext cx="1143000" cy="857250"/>
      </dsp:txXfrm>
    </dsp:sp>
    <dsp:sp modelId="{B8704DBF-29F3-455F-8F58-F2AE105A4F27}">
      <dsp:nvSpPr>
        <dsp:cNvPr id="0" name=""/>
        <dsp:cNvSpPr/>
      </dsp:nvSpPr>
      <dsp:spPr>
        <a:xfrm>
          <a:off x="3429000" y="857250"/>
          <a:ext cx="2286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Review</a:t>
          </a:r>
          <a:endParaRPr lang="tr-TR" sz="2100" kern="1200" dirty="0"/>
        </a:p>
      </dsp:txBody>
      <dsp:txXfrm>
        <a:off x="3829050" y="857250"/>
        <a:ext cx="1485900" cy="857250"/>
      </dsp:txXfrm>
    </dsp:sp>
    <dsp:sp modelId="{85A2A89B-44DE-47B1-9E10-8E7C643E0ACA}">
      <dsp:nvSpPr>
        <dsp:cNvPr id="0" name=""/>
        <dsp:cNvSpPr/>
      </dsp:nvSpPr>
      <dsp:spPr>
        <a:xfrm>
          <a:off x="2857500" y="1714500"/>
          <a:ext cx="3429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Randomize</a:t>
          </a:r>
          <a:r>
            <a:rPr lang="tr-TR" sz="2100" kern="1200" dirty="0" smtClean="0"/>
            <a:t> Kontrollü Çalışmalar</a:t>
          </a:r>
          <a:endParaRPr lang="tr-TR" sz="2100" kern="1200" dirty="0"/>
        </a:p>
      </dsp:txBody>
      <dsp:txXfrm>
        <a:off x="3457574" y="1714500"/>
        <a:ext cx="2228850" cy="857250"/>
      </dsp:txXfrm>
    </dsp:sp>
    <dsp:sp modelId="{B37C9769-5A27-440E-9409-3D37C2CAFF9B}">
      <dsp:nvSpPr>
        <dsp:cNvPr id="0" name=""/>
        <dsp:cNvSpPr/>
      </dsp:nvSpPr>
      <dsp:spPr>
        <a:xfrm>
          <a:off x="2286000" y="2571750"/>
          <a:ext cx="4572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Kohort</a:t>
          </a:r>
          <a:endParaRPr lang="tr-TR" sz="2100" kern="1200" dirty="0"/>
        </a:p>
      </dsp:txBody>
      <dsp:txXfrm>
        <a:off x="3086099" y="2571750"/>
        <a:ext cx="2971800" cy="857250"/>
      </dsp:txXfrm>
    </dsp:sp>
    <dsp:sp modelId="{A6C27FB2-1030-4F51-979C-07423FE28965}">
      <dsp:nvSpPr>
        <dsp:cNvPr id="0" name=""/>
        <dsp:cNvSpPr/>
      </dsp:nvSpPr>
      <dsp:spPr>
        <a:xfrm>
          <a:off x="1714500" y="3429000"/>
          <a:ext cx="5715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Olgu-Kontrol</a:t>
          </a:r>
          <a:endParaRPr lang="tr-TR" sz="2100" kern="1200" dirty="0"/>
        </a:p>
      </dsp:txBody>
      <dsp:txXfrm>
        <a:off x="2714625" y="3429000"/>
        <a:ext cx="3714750" cy="857250"/>
      </dsp:txXfrm>
    </dsp:sp>
    <dsp:sp modelId="{1C114134-1089-4BCF-AE2D-8187F99D00EF}">
      <dsp:nvSpPr>
        <dsp:cNvPr id="0" name=""/>
        <dsp:cNvSpPr/>
      </dsp:nvSpPr>
      <dsp:spPr>
        <a:xfrm>
          <a:off x="1143000" y="4286250"/>
          <a:ext cx="6858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Kesitsel</a:t>
          </a:r>
          <a:endParaRPr lang="tr-TR" sz="2100" kern="1200" dirty="0"/>
        </a:p>
      </dsp:txBody>
      <dsp:txXfrm>
        <a:off x="2343149" y="4286250"/>
        <a:ext cx="4457700" cy="857250"/>
      </dsp:txXfrm>
    </dsp:sp>
    <dsp:sp modelId="{F716CAFA-9760-4ADE-BE22-0CA1D54EB3E9}">
      <dsp:nvSpPr>
        <dsp:cNvPr id="0" name=""/>
        <dsp:cNvSpPr/>
      </dsp:nvSpPr>
      <dsp:spPr>
        <a:xfrm>
          <a:off x="571500" y="5143500"/>
          <a:ext cx="8001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Vaka Serisi</a:t>
          </a:r>
          <a:endParaRPr lang="tr-TR" sz="2100" kern="1200" dirty="0"/>
        </a:p>
      </dsp:txBody>
      <dsp:txXfrm>
        <a:off x="1971674" y="5143500"/>
        <a:ext cx="5200650" cy="857250"/>
      </dsp:txXfrm>
    </dsp:sp>
    <dsp:sp modelId="{15ED4F90-B15E-4A24-9F8E-C5A616E27F75}">
      <dsp:nvSpPr>
        <dsp:cNvPr id="0" name=""/>
        <dsp:cNvSpPr/>
      </dsp:nvSpPr>
      <dsp:spPr>
        <a:xfrm>
          <a:off x="0" y="6000750"/>
          <a:ext cx="9144000" cy="85725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Vaka Raporu</a:t>
          </a:r>
          <a:endParaRPr lang="tr-TR" sz="2100" kern="1200" dirty="0"/>
        </a:p>
      </dsp:txBody>
      <dsp:txXfrm>
        <a:off x="1600199" y="6000750"/>
        <a:ext cx="5943600" cy="85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02.03.2019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Bilimsel Araştırma Yöntemleri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016224"/>
          </a:xfrm>
        </p:spPr>
        <p:txBody>
          <a:bodyPr>
            <a:normAutofit fontScale="92500" lnSpcReduction="10000"/>
          </a:bodyPr>
          <a:lstStyle/>
          <a:p>
            <a:pPr marL="342900" lvl="1" indent="-342900" algn="ctr">
              <a:buNone/>
            </a:pPr>
            <a:r>
              <a:rPr lang="tr-TR" sz="2700" dirty="0" smtClean="0"/>
              <a:t>Olasılıklar oranı (</a:t>
            </a:r>
            <a:r>
              <a:rPr lang="tr-TR" sz="2700" dirty="0" err="1" smtClean="0"/>
              <a:t>odds</a:t>
            </a:r>
            <a:r>
              <a:rPr lang="tr-TR" sz="2700" dirty="0" smtClean="0"/>
              <a:t> </a:t>
            </a:r>
            <a:r>
              <a:rPr lang="tr-TR" sz="2700" dirty="0" err="1" smtClean="0"/>
              <a:t>ratio</a:t>
            </a:r>
            <a:r>
              <a:rPr lang="tr-TR" sz="2700" dirty="0" smtClean="0"/>
              <a:t>) = (32x127)/(17x118)</a:t>
            </a:r>
          </a:p>
          <a:p>
            <a:pPr marL="342900" lvl="1" indent="-342900" algn="ctr">
              <a:buNone/>
            </a:pPr>
            <a:r>
              <a:rPr lang="tr-TR" sz="2700" dirty="0" smtClean="0"/>
              <a:t>= 2.026</a:t>
            </a:r>
          </a:p>
          <a:p>
            <a:pPr marL="342900" lvl="1" indent="-342900" algn="ctr">
              <a:buNone/>
            </a:pPr>
            <a:endParaRPr lang="tr-TR" sz="2700" dirty="0" smtClean="0"/>
          </a:p>
          <a:p>
            <a:pPr marL="342900" lvl="1" indent="-342900" algn="ctr">
              <a:buNone/>
            </a:pPr>
            <a:r>
              <a:rPr lang="tr-TR" sz="2700" dirty="0" smtClean="0"/>
              <a:t>Anlamı: </a:t>
            </a:r>
            <a:r>
              <a:rPr lang="tr-TR" sz="2400" dirty="0" smtClean="0"/>
              <a:t>Haftada 6 saat ve üzerinde havuzda yüzme; diş minesinde erozyon riskini 2.026 kat artırır!</a:t>
            </a:r>
          </a:p>
          <a:p>
            <a:pPr marL="342900" lvl="1" indent="-342900">
              <a:buNone/>
            </a:pPr>
            <a:endParaRPr lang="tr-TR" sz="2700" dirty="0" smtClean="0"/>
          </a:p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0"/>
          <a:ext cx="9144000" cy="429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3024336"/>
                <a:gridCol w="3096344"/>
                <a:gridCol w="1475656"/>
              </a:tblGrid>
              <a:tr h="734854">
                <a:tc rowSpan="2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Haftalık yüzme süresi</a:t>
                      </a:r>
                      <a:endParaRPr lang="tr-TR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Dişte Mine Erozyonu</a:t>
                      </a:r>
                      <a:endParaRPr lang="tr-T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Toplam</a:t>
                      </a:r>
                      <a:endParaRPr lang="tr-TR" sz="3200" dirty="0"/>
                    </a:p>
                  </a:txBody>
                  <a:tcPr/>
                </a:tc>
              </a:tr>
              <a:tr h="135367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Olgu </a:t>
                      </a:r>
                    </a:p>
                    <a:p>
                      <a:pPr algn="ctr"/>
                      <a:r>
                        <a:rPr lang="tr-TR" sz="3200" dirty="0" smtClean="0"/>
                        <a:t>(erozyon var)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Kontrol </a:t>
                      </a:r>
                    </a:p>
                    <a:p>
                      <a:pPr algn="ctr"/>
                      <a:r>
                        <a:rPr lang="tr-TR" sz="3200" dirty="0" smtClean="0"/>
                        <a:t>(erozyon yok)</a:t>
                      </a:r>
                      <a:endParaRPr lang="tr-TR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3485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≥6 saat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32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118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150</a:t>
                      </a:r>
                      <a:endParaRPr lang="tr-TR" sz="3200" dirty="0"/>
                    </a:p>
                  </a:txBody>
                  <a:tcPr/>
                </a:tc>
              </a:tr>
              <a:tr h="73485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&lt;6 saat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17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127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144</a:t>
                      </a:r>
                      <a:endParaRPr lang="tr-TR" sz="3200" dirty="0"/>
                    </a:p>
                  </a:txBody>
                  <a:tcPr/>
                </a:tc>
              </a:tr>
              <a:tr h="73485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Toplam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49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245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294</a:t>
                      </a:r>
                      <a:endParaRPr lang="tr-T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Kesitsel (</a:t>
            </a:r>
            <a:r>
              <a:rPr lang="tr-TR" dirty="0" err="1" smtClean="0"/>
              <a:t>cross</a:t>
            </a:r>
            <a:r>
              <a:rPr lang="tr-TR" dirty="0" smtClean="0"/>
              <a:t>-</a:t>
            </a:r>
            <a:r>
              <a:rPr lang="tr-TR" dirty="0" err="1" smtClean="0"/>
              <a:t>sectional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997152"/>
          </a:xfrm>
        </p:spPr>
        <p:txBody>
          <a:bodyPr/>
          <a:lstStyle/>
          <a:p>
            <a:r>
              <a:rPr lang="tr-TR" dirty="0" smtClean="0"/>
              <a:t>Anket, muayene, tahlil ve tetkikler yoluyla</a:t>
            </a:r>
            <a:r>
              <a:rPr lang="tr-TR" b="1" dirty="0" smtClean="0"/>
              <a:t> şimdiki zaman</a:t>
            </a:r>
            <a:r>
              <a:rPr lang="tr-TR" dirty="0" smtClean="0"/>
              <a:t>a ilişkin bilgi toplanır.</a:t>
            </a:r>
            <a:endParaRPr lang="tr-TR" dirty="0"/>
          </a:p>
        </p:txBody>
      </p:sp>
      <p:pic>
        <p:nvPicPr>
          <p:cNvPr id="19458" name="Picture 2" descr="cross sectional study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58983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Kohort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266429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Belli risk faktörlerine maruz kalıp kalmama durumuna göre katılımcıların </a:t>
            </a:r>
            <a:r>
              <a:rPr lang="tr-TR" b="1" dirty="0" smtClean="0"/>
              <a:t>ileriye dönük </a:t>
            </a:r>
            <a:r>
              <a:rPr lang="tr-TR" dirty="0" smtClean="0"/>
              <a:t>olarak izlendiği çalışmalardır.</a:t>
            </a:r>
            <a:endParaRPr lang="tr-TR" dirty="0"/>
          </a:p>
        </p:txBody>
      </p:sp>
      <p:pic>
        <p:nvPicPr>
          <p:cNvPr id="18436" name="Picture 4" descr="cohort study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1412776"/>
            <a:ext cx="582710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Kohort</a:t>
            </a:r>
            <a:endParaRPr lang="tr-TR" dirty="0"/>
          </a:p>
        </p:txBody>
      </p:sp>
      <p:pic>
        <p:nvPicPr>
          <p:cNvPr id="4" name="Picture 2" descr="cohort study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68085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25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oup.silverchair-cdn.com/oup/backfile/Content_public/Journal/ije/35/2/10.1093/ije/dyi234/2/dyi234f1.gif?Expires=2147483647&amp;Signature=d~bSMWY1tWPKPxwWQoTTfhuyIvh-TKwah1Yd60hNgSC3e4SVCxyOXaaj50NGtLKLxXttRUGsCNJoWE6xeWC-W6vIhtHDQjTNr2K0p-~Q8hE3yDCH8AynACeRsuCgRO9zuMcsE-B0oxEW6Lyxzhhup6Xgqy~~9uLO2QOo6nhr-w3TlPQtGoCSIrbJg6gsKM-XXdv-lOroJjKYKHQgi-RKDydnVf~xbT~qQtlAsVull8s5tiDngr4lbWbQFyoySDA67KNIsbYg3D45KodnwtTLNn2Y1XSq1j1iKXRDn9N3HmtqtBLx8b5-NQFbfeahntfF111p1jo0jVbrL4b0d7WVrg__&amp;Key-Pair-Id=APKAIE5G5CRDK6RD3P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0630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dirty="0" smtClean="0"/>
              <a:t>(116/2162)x100 = 5.37</a:t>
            </a:r>
          </a:p>
          <a:p>
            <a:pPr algn="ctr">
              <a:buNone/>
            </a:pPr>
            <a:r>
              <a:rPr lang="tr-TR" dirty="0" smtClean="0"/>
              <a:t>(151/5413)x100 = 2.79</a:t>
            </a:r>
          </a:p>
          <a:p>
            <a:pPr algn="ctr"/>
            <a:endParaRPr lang="tr-TR" dirty="0" smtClean="0"/>
          </a:p>
          <a:p>
            <a:pPr algn="ctr">
              <a:buNone/>
            </a:pPr>
            <a:r>
              <a:rPr lang="tr-TR" dirty="0" smtClean="0"/>
              <a:t>Rölatif risk (RR) = 5.37/2.79 = 1.93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Anlamı: Epileptik annelerde, epileptik olmayan annelere göre 1.93 kat daha fazla </a:t>
            </a:r>
            <a:r>
              <a:rPr lang="tr-TR" dirty="0" err="1" smtClean="0"/>
              <a:t>malformasyonlu</a:t>
            </a:r>
            <a:r>
              <a:rPr lang="tr-TR" dirty="0" smtClean="0"/>
              <a:t> bebek beklenir.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0" y="0"/>
          <a:ext cx="914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40973">
                <a:tc rowSpan="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Annede Epilepsi</a:t>
                      </a:r>
                      <a:endParaRPr lang="tr-TR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Bebekte </a:t>
                      </a:r>
                      <a:r>
                        <a:rPr lang="tr-TR" sz="2800" dirty="0" err="1" smtClean="0"/>
                        <a:t>Malformasyon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Toplam</a:t>
                      </a:r>
                      <a:endParaRPr lang="tr-TR" sz="2800" dirty="0"/>
                    </a:p>
                  </a:txBody>
                  <a:tcPr/>
                </a:tc>
              </a:tr>
              <a:tr h="44097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Var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Yok</a:t>
                      </a:r>
                      <a:endParaRPr lang="tr-TR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40973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Var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116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2046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2162</a:t>
                      </a:r>
                      <a:endParaRPr lang="tr-TR" sz="2800" dirty="0"/>
                    </a:p>
                  </a:txBody>
                  <a:tcPr/>
                </a:tc>
              </a:tr>
              <a:tr h="440973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Yok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151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5262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5413</a:t>
                      </a:r>
                      <a:endParaRPr lang="tr-TR" sz="2800" dirty="0"/>
                    </a:p>
                  </a:txBody>
                  <a:tcPr/>
                </a:tc>
              </a:tr>
              <a:tr h="440973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Toplam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267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7308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7575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Deneysel Çalışmalar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3600" dirty="0" err="1" smtClean="0"/>
              <a:t>Randomize</a:t>
            </a:r>
            <a:r>
              <a:rPr lang="tr-TR" sz="3600" dirty="0" smtClean="0"/>
              <a:t> veya </a:t>
            </a:r>
            <a:r>
              <a:rPr lang="tr-TR" sz="3600" dirty="0" err="1" smtClean="0"/>
              <a:t>nonrandomize</a:t>
            </a:r>
            <a:endParaRPr lang="tr-TR" sz="3600" dirty="0" smtClean="0"/>
          </a:p>
          <a:p>
            <a:pPr marL="742950" lvl="2" indent="-342900"/>
            <a:r>
              <a:rPr lang="tr-TR" sz="3200" dirty="0" smtClean="0"/>
              <a:t>Kişilerin deney ve kontrol gruplarına tarafsız olarak (rastgele) ayrılmaları</a:t>
            </a:r>
            <a:endParaRPr lang="tr-TR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600" dirty="0" err="1" smtClean="0"/>
              <a:t>Kotrollü</a:t>
            </a:r>
            <a:r>
              <a:rPr lang="tr-TR" sz="3600" dirty="0" smtClean="0"/>
              <a:t> veya kontrolsüz</a:t>
            </a:r>
          </a:p>
          <a:p>
            <a:pPr marL="742950" lvl="2" indent="-342900"/>
            <a:r>
              <a:rPr lang="tr-TR" sz="3200" dirty="0" smtClean="0"/>
              <a:t>Kontrollü: Yeni yöntemin uygulandığı deney grubunun karşısında, klasik yöntem veya </a:t>
            </a:r>
            <a:r>
              <a:rPr lang="tr-TR" sz="3200" dirty="0" err="1" smtClean="0"/>
              <a:t>plasebonun</a:t>
            </a:r>
            <a:r>
              <a:rPr lang="tr-TR" sz="3200" dirty="0" smtClean="0"/>
              <a:t> uygulandığı kontrol grubu var. </a:t>
            </a:r>
          </a:p>
          <a:p>
            <a:pPr marL="742950" lvl="2" indent="-342900"/>
            <a:r>
              <a:rPr lang="tr-TR" sz="3200" dirty="0" smtClean="0"/>
              <a:t>Kontrolsüz: Kontrol grubu yok, sadece deney rubu var. </a:t>
            </a:r>
            <a:endParaRPr lang="tr-TR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600" dirty="0" smtClean="0"/>
              <a:t>Tek kör, çift kör, üçlü kör</a:t>
            </a:r>
          </a:p>
          <a:p>
            <a:pPr marL="742950" lvl="2" indent="-342900"/>
            <a:r>
              <a:rPr lang="tr-TR" sz="3200" dirty="0" smtClean="0"/>
              <a:t>Tek-kör: Araştırmaya katılan bireylerin grubunu bilmemesi</a:t>
            </a:r>
          </a:p>
          <a:p>
            <a:pPr marL="742950" lvl="2" indent="-342900"/>
            <a:r>
              <a:rPr lang="tr-TR" sz="3200" dirty="0" smtClean="0"/>
              <a:t>Çift-kör: Tedaviyi uygulayan kişilerin de grupları bilmemesi</a:t>
            </a:r>
          </a:p>
          <a:p>
            <a:pPr marL="742950" lvl="2" indent="-342900"/>
            <a:r>
              <a:rPr lang="tr-TR" sz="3200" dirty="0" smtClean="0"/>
              <a:t>Üçlü-kör: Sonuçları değerlendiren kişilerin de grupları bilmemesi</a:t>
            </a:r>
          </a:p>
          <a:p>
            <a:pPr marL="742950" lvl="2" indent="-342900">
              <a:buNone/>
            </a:pPr>
            <a:endParaRPr lang="tr-TR" sz="3600" dirty="0" smtClean="0"/>
          </a:p>
          <a:p>
            <a:pPr marL="342900" lvl="1" indent="-342900" algn="ctr">
              <a:buNone/>
            </a:pPr>
            <a:r>
              <a:rPr lang="tr-TR" sz="3300" dirty="0" err="1" smtClean="0"/>
              <a:t>Randomizasyon</a:t>
            </a:r>
            <a:r>
              <a:rPr lang="tr-TR" sz="3300" dirty="0" smtClean="0"/>
              <a:t>, kontrol ve körleme; çalışmaların değerini ve güvenilirliğini artırır!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7092280" y="188640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MA: meta-analiz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332656"/>
            <a:ext cx="3744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Araştırmalarda 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Kanıt Piramidi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580058"/>
                </a:solidFill>
              </a:rPr>
              <a:t>Deneysel Çalışmalar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99745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tr-TR" sz="2800" b="1" u="sng" dirty="0">
                <a:solidFill>
                  <a:srgbClr val="000066"/>
                </a:solidFill>
              </a:rPr>
              <a:t>Tedavi edici deneyler</a:t>
            </a:r>
          </a:p>
          <a:p>
            <a:r>
              <a:rPr lang="tr-TR" sz="2800" dirty="0">
                <a:solidFill>
                  <a:srgbClr val="000066"/>
                </a:solidFill>
              </a:rPr>
              <a:t>Bir ilaç veya tedavi prosedürünün belirli bir hastalığı olanlar arasında</a:t>
            </a:r>
            <a:endParaRPr lang="en-US" sz="2800" dirty="0">
              <a:solidFill>
                <a:srgbClr val="000066"/>
              </a:solidFill>
            </a:endParaRPr>
          </a:p>
          <a:p>
            <a:pPr lvl="1"/>
            <a:r>
              <a:rPr lang="tr-TR" sz="2400" dirty="0">
                <a:solidFill>
                  <a:srgbClr val="000066"/>
                </a:solidFill>
              </a:rPr>
              <a:t>semptomları azaltıp azaltmadığı</a:t>
            </a:r>
            <a:endParaRPr lang="en-US" sz="2400" dirty="0">
              <a:solidFill>
                <a:srgbClr val="000066"/>
              </a:solidFill>
            </a:endParaRPr>
          </a:p>
          <a:p>
            <a:pPr lvl="1"/>
            <a:r>
              <a:rPr lang="tr-TR" sz="2400" dirty="0" err="1" smtClean="0">
                <a:solidFill>
                  <a:srgbClr val="000066"/>
                </a:solidFill>
              </a:rPr>
              <a:t>rekürrensi</a:t>
            </a:r>
            <a:r>
              <a:rPr lang="tr-TR" sz="2400" dirty="0" smtClean="0">
                <a:solidFill>
                  <a:srgbClr val="000066"/>
                </a:solidFill>
              </a:rPr>
              <a:t> </a:t>
            </a:r>
            <a:r>
              <a:rPr lang="tr-TR" sz="2400" dirty="0">
                <a:solidFill>
                  <a:srgbClr val="000066"/>
                </a:solidFill>
              </a:rPr>
              <a:t>önleyip önlemediği</a:t>
            </a:r>
            <a:endParaRPr lang="en-US" sz="2400" dirty="0">
              <a:solidFill>
                <a:srgbClr val="000066"/>
              </a:solidFill>
            </a:endParaRPr>
          </a:p>
          <a:p>
            <a:pPr lvl="1"/>
            <a:r>
              <a:rPr lang="tr-TR" sz="2400" dirty="0">
                <a:solidFill>
                  <a:srgbClr val="000066"/>
                </a:solidFill>
              </a:rPr>
              <a:t>hastalıktan ölüm riskini azaltıp azaltmadığını</a:t>
            </a:r>
          </a:p>
          <a:p>
            <a:pPr lvl="1">
              <a:buFontTx/>
              <a:buNone/>
            </a:pPr>
            <a:r>
              <a:rPr lang="tr-TR" dirty="0">
                <a:solidFill>
                  <a:srgbClr val="000066"/>
                </a:solidFill>
              </a:rPr>
              <a:t>tanımlamak için yapılır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859338" y="1700213"/>
            <a:ext cx="38274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u="sng" dirty="0">
                <a:solidFill>
                  <a:srgbClr val="800000"/>
                </a:solidFill>
                <a:latin typeface="Times New Roman" pitchFamily="18" charset="0"/>
              </a:rPr>
              <a:t>Koruyucu deneyler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800" dirty="0">
                <a:solidFill>
                  <a:srgbClr val="800000"/>
                </a:solidFill>
                <a:latin typeface="Times New Roman" pitchFamily="18" charset="0"/>
              </a:rPr>
              <a:t>ilaç veya prosedürün hastalık gelişme riskini azaltıp azaltmadığını değerlendirmek için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800" dirty="0">
                <a:solidFill>
                  <a:srgbClr val="800000"/>
                </a:solidFill>
                <a:latin typeface="Times New Roman" pitchFamily="18" charset="0"/>
              </a:rPr>
              <a:t>belirli bir risk altındaki veya yüksek risk taşıyan sağlıklı bireyler arasında yapılabilir</a:t>
            </a:r>
            <a:endParaRPr lang="en-US" sz="2800" dirty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580058"/>
                </a:solidFill>
              </a:rPr>
              <a:t>Metodolojik Geçerlilik </a:t>
            </a:r>
            <a:r>
              <a:rPr lang="tr-TR" dirty="0">
                <a:solidFill>
                  <a:srgbClr val="580058"/>
                </a:solidFill>
              </a:rPr>
              <a:t>Çalışması</a:t>
            </a:r>
          </a:p>
        </p:txBody>
      </p:sp>
      <p:graphicFrame>
        <p:nvGraphicFramePr>
          <p:cNvPr id="92192" name="Group 32"/>
          <p:cNvGraphicFramePr>
            <a:graphicFrameLocks noGrp="1"/>
          </p:cNvGraphicFramePr>
          <p:nvPr>
            <p:ph idx="1"/>
          </p:nvPr>
        </p:nvGraphicFramePr>
        <p:xfrm>
          <a:off x="1419225" y="2074863"/>
          <a:ext cx="6994525" cy="2722564"/>
        </p:xfrm>
        <a:graphic>
          <a:graphicData uri="http://schemas.openxmlformats.org/drawingml/2006/table">
            <a:tbl>
              <a:tblPr/>
              <a:tblGrid>
                <a:gridCol w="1749425"/>
                <a:gridCol w="1747838"/>
                <a:gridCol w="1749425"/>
                <a:gridCol w="1747837"/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Sağlam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Toplam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Sağlam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Toplam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a+b+c+d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3203575" y="1484313"/>
            <a:ext cx="345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>
                <a:latin typeface="Times New Roman" pitchFamily="18" charset="0"/>
              </a:rPr>
              <a:t>Referans Test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 rot="16200000">
            <a:off x="7144" y="3385344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>
                <a:latin typeface="Times New Roman" pitchFamily="18" charset="0"/>
              </a:rPr>
              <a:t>Yeni Test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08175" y="4954588"/>
            <a:ext cx="2952750" cy="922337"/>
            <a:chOff x="1202" y="3121"/>
            <a:chExt cx="1860" cy="581"/>
          </a:xfrm>
        </p:grpSpPr>
        <p:sp>
          <p:nvSpPr>
            <p:cNvPr id="92195" name="Text Box 35"/>
            <p:cNvSpPr txBox="1">
              <a:spLocks noChangeArrowheads="1"/>
            </p:cNvSpPr>
            <p:nvPr/>
          </p:nvSpPr>
          <p:spPr bwMode="auto">
            <a:xfrm>
              <a:off x="1202" y="3375"/>
              <a:ext cx="18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800" b="1">
                  <a:latin typeface="Times New Roman" pitchFamily="18" charset="0"/>
                </a:rPr>
                <a:t>Sensitivite: a / a+c</a:t>
              </a:r>
            </a:p>
          </p:txBody>
        </p:sp>
        <p:sp>
          <p:nvSpPr>
            <p:cNvPr id="92197" name="AutoShape 37"/>
            <p:cNvSpPr>
              <a:spLocks noChangeArrowheads="1"/>
            </p:cNvSpPr>
            <p:nvPr/>
          </p:nvSpPr>
          <p:spPr bwMode="auto">
            <a:xfrm rot="6976885">
              <a:off x="2237" y="3174"/>
              <a:ext cx="294" cy="187"/>
            </a:xfrm>
            <a:prstGeom prst="rightArrow">
              <a:avLst>
                <a:gd name="adj1" fmla="val 50000"/>
                <a:gd name="adj2" fmla="val 393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860925" y="4999038"/>
            <a:ext cx="3095625" cy="1516062"/>
            <a:chOff x="3062" y="3149"/>
            <a:chExt cx="1950" cy="955"/>
          </a:xfrm>
        </p:grpSpPr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3062" y="3777"/>
              <a:ext cx="19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800" b="1">
                  <a:latin typeface="Times New Roman" pitchFamily="18" charset="0"/>
                </a:rPr>
                <a:t>Spesifisite: d / b+d</a:t>
              </a:r>
            </a:p>
          </p:txBody>
        </p:sp>
        <p:sp>
          <p:nvSpPr>
            <p:cNvPr id="92198" name="AutoShape 38"/>
            <p:cNvSpPr>
              <a:spLocks noChangeArrowheads="1"/>
            </p:cNvSpPr>
            <p:nvPr/>
          </p:nvSpPr>
          <p:spPr bwMode="auto">
            <a:xfrm rot="3872725">
              <a:off x="3463" y="3376"/>
              <a:ext cx="635" cy="182"/>
            </a:xfrm>
            <a:prstGeom prst="rightArrow">
              <a:avLst>
                <a:gd name="adj1" fmla="val 50000"/>
                <a:gd name="adj2" fmla="val 872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4235" r="26121" b="9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Tanımlayıcı (Deskriptif) Araştırmalar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Vaka/olgu sunumu (</a:t>
            </a:r>
            <a:r>
              <a:rPr lang="tr-TR" dirty="0" err="1" smtClean="0"/>
              <a:t>case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Vaka/olgu serisi: ≥2 vaka</a:t>
            </a:r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/>
              <a:t>Korelasyonel</a:t>
            </a:r>
            <a:r>
              <a:rPr lang="tr-TR" dirty="0" smtClean="0"/>
              <a:t> çalışmalar</a:t>
            </a:r>
          </a:p>
          <a:p>
            <a:pPr marL="742950" lvl="2" indent="-342900"/>
            <a:r>
              <a:rPr lang="tr-TR" sz="2500" dirty="0" smtClean="0"/>
              <a:t>Örneğin; farklı ülkelerde, yıllık kişi başına alkol tüketimi ile siroza bağlı ölüm oranları arasında bir korelasyon var mı? (</a:t>
            </a:r>
            <a:r>
              <a:rPr lang="tr-TR" sz="1900" i="1" dirty="0" err="1" smtClean="0"/>
              <a:t>Bridges</a:t>
            </a:r>
            <a:r>
              <a:rPr lang="tr-TR" sz="1900" i="1" dirty="0" smtClean="0"/>
              <a:t> FS. </a:t>
            </a:r>
            <a:r>
              <a:rPr lang="en-US" sz="1900" i="1" dirty="0" smtClean="0"/>
              <a:t>Relationship between dietary beef, fat, and pork and alcoholic cirrhosis.</a:t>
            </a:r>
            <a:r>
              <a:rPr lang="tr-TR" sz="1900" i="1" dirty="0" smtClean="0"/>
              <a:t> </a:t>
            </a:r>
            <a:r>
              <a:rPr lang="en-US" sz="1900" i="1" dirty="0" err="1" smtClean="0"/>
              <a:t>Int</a:t>
            </a:r>
            <a:r>
              <a:rPr lang="en-US" sz="1900" i="1" dirty="0" smtClean="0"/>
              <a:t> J Environ Res Public Health. 2009;6(9):2417-25</a:t>
            </a:r>
            <a:r>
              <a:rPr lang="tr-TR" sz="1900" i="1" dirty="0" smtClean="0"/>
              <a:t>.</a:t>
            </a:r>
            <a:r>
              <a:rPr lang="tr-TR" sz="2500" dirty="0" smtClean="0"/>
              <a:t>)</a:t>
            </a:r>
          </a:p>
          <a:p>
            <a:pPr marL="742950" lvl="2" indent="-342900"/>
            <a:r>
              <a:rPr lang="tr-TR" sz="2500" dirty="0" smtClean="0"/>
              <a:t>Örneğin; İngiltere’de meme kanserinden ölümlerin yıllara göre değişimi (</a:t>
            </a:r>
            <a:r>
              <a:rPr lang="en-US" sz="1900" i="1" dirty="0" smtClean="0"/>
              <a:t>Quinn M, Allen E. Changes in incidence of and mortality from breast cancer in England and Wales since introduction of screening. United Kingdom Association of Cancer Registries. BMJ. 1995;311(7017):1391-5.</a:t>
            </a:r>
            <a:r>
              <a:rPr lang="tr-TR" sz="2500" dirty="0" smtClean="0"/>
              <a:t>)</a:t>
            </a:r>
            <a:endParaRPr lang="tr-TR" dirty="0" smtClean="0"/>
          </a:p>
          <a:p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6" y="0"/>
            <a:ext cx="9109344" cy="67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Analitik Araştırmalar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dirty="0" smtClean="0"/>
              <a:t>lgu-kontrol çalışmaları geçmişe</a:t>
            </a:r>
          </a:p>
          <a:p>
            <a:endParaRPr lang="tr-TR" dirty="0" smtClean="0"/>
          </a:p>
          <a:p>
            <a:r>
              <a:rPr lang="tr-T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tr-TR" dirty="0" err="1" smtClean="0"/>
              <a:t>sitsel</a:t>
            </a:r>
            <a:r>
              <a:rPr lang="tr-TR" dirty="0" smtClean="0"/>
              <a:t> çalışmalar şimdiki zamana</a:t>
            </a:r>
          </a:p>
          <a:p>
            <a:pPr>
              <a:buNone/>
            </a:pPr>
            <a:endParaRPr lang="tr-TR" dirty="0" smtClean="0"/>
          </a:p>
          <a:p>
            <a:r>
              <a:rPr lang="tr-T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tr-TR" dirty="0" err="1" smtClean="0"/>
              <a:t>ohort</a:t>
            </a:r>
            <a:r>
              <a:rPr lang="tr-TR" dirty="0" smtClean="0"/>
              <a:t> çalışmalar ise geleceğe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yönelmişlerdir.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ol Sağ Ok"/>
          <p:cNvSpPr/>
          <p:nvPr/>
        </p:nvSpPr>
        <p:spPr>
          <a:xfrm>
            <a:off x="179512" y="2132856"/>
            <a:ext cx="8784976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139952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324976" y="3140968"/>
            <a:ext cx="1819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KOHORT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3212976"/>
            <a:ext cx="326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OLGU-KONTROL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3968" y="3212976"/>
            <a:ext cx="186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KESİTSEL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051720" y="548680"/>
            <a:ext cx="5146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ANALİTİK ARAŞTIRMALAR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tr-TR" dirty="0" smtClean="0"/>
              <a:t>Olgu-Kontrol (Vaka-Kontrol)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3096344" cy="540059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Olgu ve kontrol grubunda, </a:t>
            </a:r>
            <a:r>
              <a:rPr lang="tr-TR" b="1" dirty="0" smtClean="0"/>
              <a:t>geçmişe dönük </a:t>
            </a:r>
            <a:r>
              <a:rPr lang="tr-TR" dirty="0" smtClean="0"/>
              <a:t>sorgulama yapılarak, risk faktörleri belirlenmeye çalışılır. </a:t>
            </a:r>
            <a:endParaRPr lang="tr-TR" dirty="0"/>
          </a:p>
        </p:txBody>
      </p:sp>
      <p:pic>
        <p:nvPicPr>
          <p:cNvPr id="20482" name="Picture 2" descr="study design case-control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570303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26203" r="31102" b="29500"/>
          <a:stretch>
            <a:fillRect/>
          </a:stretch>
        </p:blipFill>
        <p:spPr bwMode="auto">
          <a:xfrm>
            <a:off x="-1" y="0"/>
            <a:ext cx="9144001" cy="36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709346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464</Words>
  <Application>Microsoft Office PowerPoint</Application>
  <PresentationFormat>Ekran Gösterisi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Bilimsel Araştırma Yöntemleri</vt:lpstr>
      <vt:lpstr>Slayt 2</vt:lpstr>
      <vt:lpstr>Tanımlayıcı (Deskriptif) Araştırmalar</vt:lpstr>
      <vt:lpstr>Slayt 4</vt:lpstr>
      <vt:lpstr>Slayt 5</vt:lpstr>
      <vt:lpstr>Analitik Araştırmalar</vt:lpstr>
      <vt:lpstr>Slayt 7</vt:lpstr>
      <vt:lpstr>Olgu-Kontrol (Vaka-Kontrol)</vt:lpstr>
      <vt:lpstr>Slayt 9</vt:lpstr>
      <vt:lpstr>Slayt 10</vt:lpstr>
      <vt:lpstr>Kesitsel (cross-sectional)</vt:lpstr>
      <vt:lpstr>Slayt 12</vt:lpstr>
      <vt:lpstr>Kohort</vt:lpstr>
      <vt:lpstr>Kohort</vt:lpstr>
      <vt:lpstr>Slayt 15</vt:lpstr>
      <vt:lpstr>Slayt 16</vt:lpstr>
      <vt:lpstr>Slayt 17</vt:lpstr>
      <vt:lpstr>Deneysel Çalışmalar</vt:lpstr>
      <vt:lpstr>Slayt 19</vt:lpstr>
      <vt:lpstr>Slayt 20</vt:lpstr>
      <vt:lpstr>Deneysel Çalışmalar</vt:lpstr>
      <vt:lpstr>Metodolojik Geçerlilik Çalışması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kaüfatih-tıp</cp:lastModifiedBy>
  <cp:revision>80</cp:revision>
  <dcterms:created xsi:type="dcterms:W3CDTF">2017-10-26T23:27:57Z</dcterms:created>
  <dcterms:modified xsi:type="dcterms:W3CDTF">2019-03-02T00:00:17Z</dcterms:modified>
</cp:coreProperties>
</file>